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1"/>
  </p:notesMasterIdLst>
  <p:sldIdLst>
    <p:sldId id="256" r:id="rId2"/>
    <p:sldId id="262" r:id="rId3"/>
    <p:sldId id="278" r:id="rId4"/>
    <p:sldId id="259" r:id="rId5"/>
    <p:sldId id="264" r:id="rId6"/>
    <p:sldId id="263" r:id="rId7"/>
    <p:sldId id="275" r:id="rId8"/>
    <p:sldId id="265" r:id="rId9"/>
    <p:sldId id="270" r:id="rId10"/>
    <p:sldId id="272" r:id="rId11"/>
    <p:sldId id="273" r:id="rId12"/>
    <p:sldId id="274" r:id="rId13"/>
    <p:sldId id="266" r:id="rId14"/>
    <p:sldId id="267" r:id="rId15"/>
    <p:sldId id="268" r:id="rId16"/>
    <p:sldId id="269" r:id="rId17"/>
    <p:sldId id="271" r:id="rId18"/>
    <p:sldId id="277" r:id="rId19"/>
    <p:sldId id="276" r:id="rId20"/>
  </p:sldIdLst>
  <p:sldSz cx="10160000" cy="76200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0033"/>
    <a:srgbClr val="FF0000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2" d="100"/>
          <a:sy n="102" d="100"/>
        </p:scale>
        <p:origin x="-924" y="-3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9" d="100"/>
          <a:sy n="89" d="100"/>
        </p:scale>
        <p:origin x="-3078" y="-11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Times New Roman" charset="0"/>
                <a:ea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Times New Roman" charset="0"/>
                <a:ea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9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Times New Roman" charset="0"/>
                <a:ea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AD5A65B0-F755-41D6-8936-CB55A262956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1898823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MS PGothic" pitchFamily="34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MS PGothic" pitchFamily="34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MS PGothic" pitchFamily="34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MS PGothic" pitchFamily="34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MS PGothic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 eaLnBrk="1" hangingPunct="1"/>
            <a:fld id="{69B065DB-FF24-463B-B08E-D65E7635777E}" type="slidenum">
              <a:rPr lang="en-US" altLang="en-US" sz="1200"/>
              <a:pPr eaLnBrk="1" hangingPunct="1"/>
              <a:t>1</a:t>
            </a:fld>
            <a:endParaRPr lang="en-US" altLang="en-US" sz="1200"/>
          </a:p>
        </p:txBody>
      </p:sp>
      <p:sp>
        <p:nvSpPr>
          <p:cNvPr id="10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 smtClean="0">
              <a:ea typeface="ＭＳ Ｐゴシック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 eaLnBrk="1" hangingPunct="1"/>
            <a:fld id="{1FF210CD-19F1-457B-9E24-6CABBA72506A}" type="slidenum">
              <a:rPr lang="en-US" altLang="en-US" sz="1200"/>
              <a:pPr eaLnBrk="1" hangingPunct="1"/>
              <a:t>10</a:t>
            </a:fld>
            <a:endParaRPr lang="en-US" altLang="en-US" sz="1200"/>
          </a:p>
        </p:txBody>
      </p:sp>
      <p:sp>
        <p:nvSpPr>
          <p:cNvPr id="1259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259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 smtClean="0">
              <a:ea typeface="ＭＳ Ｐゴシック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 eaLnBrk="1" hangingPunct="1"/>
            <a:fld id="{B594779C-5DFC-4804-8795-E980457B9289}" type="slidenum">
              <a:rPr lang="en-US" altLang="en-US" sz="1200"/>
              <a:pPr eaLnBrk="1" hangingPunct="1"/>
              <a:t>11</a:t>
            </a:fld>
            <a:endParaRPr lang="en-US" altLang="en-US" sz="1200"/>
          </a:p>
        </p:txBody>
      </p:sp>
      <p:sp>
        <p:nvSpPr>
          <p:cNvPr id="1280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280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 smtClean="0">
              <a:ea typeface="ＭＳ Ｐゴシック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 eaLnBrk="1" hangingPunct="1"/>
            <a:fld id="{0CDD145F-902D-44AE-9E3E-6B6FE864A0B2}" type="slidenum">
              <a:rPr lang="en-US" altLang="en-US" sz="1200"/>
              <a:pPr eaLnBrk="1" hangingPunct="1"/>
              <a:t>12</a:t>
            </a:fld>
            <a:endParaRPr lang="en-US" altLang="en-US" sz="1200"/>
          </a:p>
        </p:txBody>
      </p:sp>
      <p:sp>
        <p:nvSpPr>
          <p:cNvPr id="1300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300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 smtClean="0">
              <a:ea typeface="ＭＳ Ｐゴシック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 eaLnBrk="1" hangingPunct="1"/>
            <a:fld id="{4E35D4F4-2A68-4E44-9A6C-5EC84EB6131C}" type="slidenum">
              <a:rPr lang="en-US" altLang="en-US" sz="1200"/>
              <a:pPr eaLnBrk="1" hangingPunct="1"/>
              <a:t>13</a:t>
            </a:fld>
            <a:endParaRPr lang="en-US" altLang="en-US" sz="1200"/>
          </a:p>
        </p:txBody>
      </p:sp>
      <p:sp>
        <p:nvSpPr>
          <p:cNvPr id="1136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136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 smtClean="0">
              <a:ea typeface="ＭＳ Ｐゴシック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 eaLnBrk="1" hangingPunct="1"/>
            <a:fld id="{F221ABFA-D8C7-4B4A-B6D3-8A73BF915A03}" type="slidenum">
              <a:rPr lang="en-US" altLang="en-US" sz="1200"/>
              <a:pPr eaLnBrk="1" hangingPunct="1"/>
              <a:t>14</a:t>
            </a:fld>
            <a:endParaRPr lang="en-US" altLang="en-US" sz="1200"/>
          </a:p>
        </p:txBody>
      </p:sp>
      <p:sp>
        <p:nvSpPr>
          <p:cNvPr id="115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15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 smtClean="0">
              <a:ea typeface="ＭＳ Ｐゴシック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 eaLnBrk="1" hangingPunct="1"/>
            <a:fld id="{15E9ECB5-1FA4-4D8E-B3A7-51F881C439D9}" type="slidenum">
              <a:rPr lang="en-US" altLang="en-US" sz="1200"/>
              <a:pPr eaLnBrk="1" hangingPunct="1"/>
              <a:t>15</a:t>
            </a:fld>
            <a:endParaRPr lang="en-US" altLang="en-US" sz="1200"/>
          </a:p>
        </p:txBody>
      </p:sp>
      <p:sp>
        <p:nvSpPr>
          <p:cNvPr id="1177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177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 smtClean="0">
              <a:ea typeface="ＭＳ Ｐゴシック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 eaLnBrk="1" hangingPunct="1"/>
            <a:fld id="{9B3B58BC-120D-46A8-AB39-B98CB6EB992D}" type="slidenum">
              <a:rPr lang="en-US" altLang="en-US" sz="1200"/>
              <a:pPr eaLnBrk="1" hangingPunct="1"/>
              <a:t>16</a:t>
            </a:fld>
            <a:endParaRPr lang="en-US" altLang="en-US" sz="1200"/>
          </a:p>
        </p:txBody>
      </p:sp>
      <p:sp>
        <p:nvSpPr>
          <p:cNvPr id="1198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198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 smtClean="0">
              <a:ea typeface="ＭＳ Ｐゴシック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 eaLnBrk="1" hangingPunct="1"/>
            <a:fld id="{31BE5FB0-6A13-4861-B428-0E44F3011CFF}" type="slidenum">
              <a:rPr lang="en-US" altLang="en-US" sz="1200"/>
              <a:pPr eaLnBrk="1" hangingPunct="1"/>
              <a:t>17</a:t>
            </a:fld>
            <a:endParaRPr lang="en-US" altLang="en-US" sz="1200"/>
          </a:p>
        </p:txBody>
      </p:sp>
      <p:sp>
        <p:nvSpPr>
          <p:cNvPr id="1239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239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 smtClean="0">
              <a:ea typeface="ＭＳ Ｐゴシック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 eaLnBrk="1" hangingPunct="1"/>
            <a:fld id="{55ABDDB1-1B65-48DE-9570-5032105DA250}" type="slidenum">
              <a:rPr lang="en-US" altLang="en-US" sz="1200"/>
              <a:pPr eaLnBrk="1" hangingPunct="1"/>
              <a:t>18</a:t>
            </a:fld>
            <a:endParaRPr lang="en-US" altLang="en-US" sz="1200"/>
          </a:p>
        </p:txBody>
      </p:sp>
      <p:sp>
        <p:nvSpPr>
          <p:cNvPr id="1361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36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 smtClean="0">
              <a:ea typeface="ＭＳ Ｐゴシック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 eaLnBrk="1" hangingPunct="1"/>
            <a:fld id="{DD4E6C09-46FA-4423-AFF1-90E5891B261A}" type="slidenum">
              <a:rPr lang="en-US" altLang="en-US" sz="1200"/>
              <a:pPr eaLnBrk="1" hangingPunct="1"/>
              <a:t>19</a:t>
            </a:fld>
            <a:endParaRPr lang="en-US" altLang="en-US" sz="1200"/>
          </a:p>
        </p:txBody>
      </p:sp>
      <p:sp>
        <p:nvSpPr>
          <p:cNvPr id="134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34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 smtClean="0">
              <a:ea typeface="ＭＳ Ｐゴシック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 eaLnBrk="1" hangingPunct="1"/>
            <a:fld id="{77F6A7FA-0335-4E6A-B20B-839A4330A926}" type="slidenum">
              <a:rPr lang="en-US" altLang="en-US" sz="1200"/>
              <a:pPr eaLnBrk="1" hangingPunct="1"/>
              <a:t>2</a:t>
            </a:fld>
            <a:endParaRPr lang="en-US" altLang="en-US" sz="1200"/>
          </a:p>
        </p:txBody>
      </p:sp>
      <p:sp>
        <p:nvSpPr>
          <p:cNvPr id="696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 smtClean="0">
              <a:ea typeface="ＭＳ Ｐゴシック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 eaLnBrk="1" hangingPunct="1"/>
            <a:fld id="{FAFE29C0-F84D-481D-B0DE-52E01D881071}" type="slidenum">
              <a:rPr lang="en-US" altLang="en-US" sz="1200"/>
              <a:pPr eaLnBrk="1" hangingPunct="1"/>
              <a:t>3</a:t>
            </a:fld>
            <a:endParaRPr lang="en-US" altLang="en-US" sz="1200"/>
          </a:p>
        </p:txBody>
      </p:sp>
      <p:sp>
        <p:nvSpPr>
          <p:cNvPr id="33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 smtClean="0">
              <a:ea typeface="ＭＳ Ｐゴシック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 eaLnBrk="1" hangingPunct="1"/>
            <a:fld id="{006A5307-6EA6-4947-920A-7B4C8259DC5D}" type="slidenum">
              <a:rPr lang="en-US" altLang="en-US" sz="1200"/>
              <a:pPr eaLnBrk="1" hangingPunct="1"/>
              <a:t>4</a:t>
            </a:fld>
            <a:endParaRPr lang="en-US" altLang="en-US" sz="1200"/>
          </a:p>
        </p:txBody>
      </p:sp>
      <p:sp>
        <p:nvSpPr>
          <p:cNvPr id="33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 smtClean="0">
              <a:ea typeface="ＭＳ Ｐゴシック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 eaLnBrk="1" hangingPunct="1"/>
            <a:fld id="{F72AD13D-DB61-4ED8-9A28-4233733059AE}" type="slidenum">
              <a:rPr lang="en-US" altLang="en-US" sz="1200"/>
              <a:pPr eaLnBrk="1" hangingPunct="1"/>
              <a:t>5</a:t>
            </a:fld>
            <a:endParaRPr lang="en-US" altLang="en-US" sz="1200"/>
          </a:p>
        </p:txBody>
      </p:sp>
      <p:sp>
        <p:nvSpPr>
          <p:cNvPr id="1095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095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 smtClean="0">
              <a:ea typeface="ＭＳ Ｐゴシック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 eaLnBrk="1" hangingPunct="1"/>
            <a:fld id="{46D617ED-F189-4365-AD3C-0413874C500C}" type="slidenum">
              <a:rPr lang="en-US" altLang="en-US" sz="1200"/>
              <a:pPr eaLnBrk="1" hangingPunct="1"/>
              <a:t>6</a:t>
            </a:fld>
            <a:endParaRPr lang="en-US" altLang="en-US" sz="1200"/>
          </a:p>
        </p:txBody>
      </p:sp>
      <p:sp>
        <p:nvSpPr>
          <p:cNvPr id="1075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075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 smtClean="0">
              <a:ea typeface="ＭＳ Ｐゴシック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 eaLnBrk="1" hangingPunct="1"/>
            <a:fld id="{318379F5-7E23-4259-884E-8459A3AF8E2C}" type="slidenum">
              <a:rPr lang="en-US" altLang="en-US" sz="1200"/>
              <a:pPr eaLnBrk="1" hangingPunct="1"/>
              <a:t>7</a:t>
            </a:fld>
            <a:endParaRPr lang="en-US" altLang="en-US" sz="1200"/>
          </a:p>
        </p:txBody>
      </p:sp>
      <p:sp>
        <p:nvSpPr>
          <p:cNvPr id="132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32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 smtClean="0">
              <a:ea typeface="ＭＳ Ｐゴシック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 eaLnBrk="1" hangingPunct="1"/>
            <a:fld id="{75F977DB-7821-4092-BBF7-45C2E0DB7CDF}" type="slidenum">
              <a:rPr lang="en-US" altLang="en-US" sz="1200"/>
              <a:pPr eaLnBrk="1" hangingPunct="1"/>
              <a:t>8</a:t>
            </a:fld>
            <a:endParaRPr lang="en-US" altLang="en-US" sz="1200"/>
          </a:p>
        </p:txBody>
      </p:sp>
      <p:sp>
        <p:nvSpPr>
          <p:cNvPr id="1116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116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 smtClean="0">
              <a:ea typeface="ＭＳ Ｐゴシック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 eaLnBrk="1" hangingPunct="1"/>
            <a:fld id="{3C43D9FF-641E-4C0C-9B53-0D3242484895}" type="slidenum">
              <a:rPr lang="en-US" altLang="en-US" sz="1200"/>
              <a:pPr eaLnBrk="1" hangingPunct="1"/>
              <a:t>9</a:t>
            </a:fld>
            <a:endParaRPr lang="en-US" altLang="en-US" sz="1200"/>
          </a:p>
        </p:txBody>
      </p:sp>
      <p:sp>
        <p:nvSpPr>
          <p:cNvPr id="1218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218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 smtClean="0">
              <a:ea typeface="ＭＳ Ｐゴシック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2366963"/>
            <a:ext cx="8636000" cy="16335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318000"/>
            <a:ext cx="7112000" cy="1947863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7C32578-80EB-449E-83F1-279CAF127BB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2171592"/>
      </p:ext>
    </p:extLst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A213B2D-0E00-471F-905D-DE61E97DB29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19838490"/>
      </p:ext>
    </p:extLst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39000" y="676275"/>
            <a:ext cx="2159000" cy="609758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676275"/>
            <a:ext cx="6324600" cy="609758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07FCB3-6EAD-4F7D-A172-45779E1B650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12274872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32BB552-13DC-41B4-906C-D1A9D95BDDE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42227479"/>
      </p:ext>
    </p:extLst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3275" y="4895850"/>
            <a:ext cx="8636000" cy="15144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03275" y="3228975"/>
            <a:ext cx="8636000" cy="16668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5EC8E32-F96F-4678-86FF-E0B6D8C4DC9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30045679"/>
      </p:ext>
    </p:extLst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2200275"/>
            <a:ext cx="4241800" cy="45735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56200" y="2200275"/>
            <a:ext cx="4241800" cy="45735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8F3B4CB-1DE4-4F40-8A61-6C715DAC52E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27765881"/>
      </p:ext>
    </p:extLst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304800"/>
            <a:ext cx="9144000" cy="1270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0" y="1704975"/>
            <a:ext cx="4489450" cy="7112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000" y="2416175"/>
            <a:ext cx="4489450" cy="43910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60963" y="1704975"/>
            <a:ext cx="4491037" cy="7112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60963" y="2416175"/>
            <a:ext cx="4491037" cy="43910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EE6AFF1-4EDE-425A-A95B-C11023412BC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40255776"/>
      </p:ext>
    </p:extLst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688669B-6C09-4D77-8D8D-FC7FD24596B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57954102"/>
      </p:ext>
    </p:extLst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7807702-F888-45EF-9772-361619318EB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03468124"/>
      </p:ext>
    </p:extLst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303213"/>
            <a:ext cx="3343275" cy="12906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71925" y="303213"/>
            <a:ext cx="5680075" cy="65039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000" y="1593850"/>
            <a:ext cx="3343275" cy="52133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6D414AE-9B71-49FE-9068-AF592FAD306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97866007"/>
      </p:ext>
    </p:extLst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90725" y="5334000"/>
            <a:ext cx="6096000" cy="6302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90725" y="681038"/>
            <a:ext cx="6096000" cy="4572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90725" y="5964238"/>
            <a:ext cx="6096000" cy="8937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FE5266C-2C76-4CBB-BE9F-3E8F5AAAE40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77203282"/>
      </p:ext>
    </p:extLst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676275"/>
            <a:ext cx="8636000" cy="127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62000" y="2200275"/>
            <a:ext cx="8636000" cy="4573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62000" y="6942138"/>
            <a:ext cx="2117725" cy="509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>
                <a:latin typeface="Times New Roman" charset="0"/>
                <a:ea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70275" y="6942138"/>
            <a:ext cx="3219450" cy="509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>
                <a:latin typeface="Times New Roman" charset="0"/>
                <a:ea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80275" y="6942138"/>
            <a:ext cx="2119313" cy="509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3205C3C7-9D42-4CC3-B756-A0602C8AA098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fade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MS PGothic" pitchFamily="34" charset="-128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ea typeface="MS PGothic" pitchFamily="34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ea typeface="MS PGothic" pitchFamily="34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ea typeface="MS PGothic" pitchFamily="34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ea typeface="MS PGothic" pitchFamily="34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ea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ea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ea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ea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MS PGothic" pitchFamily="34" charset="-128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MS PGothic" pitchFamily="34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MS PGothic" pitchFamily="34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MS PGothic" pitchFamily="34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MS PGothic" pitchFamily="34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Grp="1" noChangeArrowheads="1"/>
          </p:cNvSpPr>
          <p:nvPr>
            <p:ph type="ctrTitle"/>
          </p:nvPr>
        </p:nvSpPr>
        <p:spPr>
          <a:xfrm>
            <a:off x="857250" y="838200"/>
            <a:ext cx="8445500" cy="3429000"/>
          </a:xfrm>
        </p:spPr>
        <p:txBody>
          <a:bodyPr lIns="0" tIns="0" rIns="0" bIns="0" anchor="t"/>
          <a:lstStyle/>
          <a:p>
            <a:pPr eaLnBrk="1" hangingPunct="1">
              <a:lnSpc>
                <a:spcPct val="95000"/>
              </a:lnSpc>
              <a:defRPr/>
            </a:pPr>
            <a:r>
              <a:rPr lang="en-US" b="1" u="sng" smtClean="0">
                <a:solidFill>
                  <a:schemeClr val="tx1"/>
                </a:solidFill>
                <a:latin typeface="Arial" charset="0"/>
                <a:ea typeface="+mj-ea"/>
                <a:cs typeface="Arial" charset="0"/>
              </a:rPr>
              <a:t>Impromptu Speaking Tips</a:t>
            </a:r>
            <a:r>
              <a:rPr lang="en-US" b="1" smtClean="0">
                <a:solidFill>
                  <a:schemeClr val="tx1"/>
                </a:solidFill>
                <a:latin typeface="Arial" charset="0"/>
                <a:ea typeface="+mj-ea"/>
                <a:cs typeface="Arial" charset="0"/>
              </a:rPr>
              <a:t/>
            </a:r>
            <a:br>
              <a:rPr lang="en-US" b="1" smtClean="0">
                <a:solidFill>
                  <a:schemeClr val="tx1"/>
                </a:solidFill>
                <a:latin typeface="Arial" charset="0"/>
                <a:ea typeface="+mj-ea"/>
                <a:cs typeface="Arial" charset="0"/>
              </a:rPr>
            </a:br>
            <a:r>
              <a:rPr lang="en-US" sz="4800" b="1" smtClean="0">
                <a:solidFill>
                  <a:schemeClr val="tx1"/>
                </a:solidFill>
                <a:latin typeface="Arial" charset="0"/>
                <a:ea typeface="+mj-ea"/>
                <a:cs typeface="Arial" charset="0"/>
              </a:rPr>
              <a:t/>
            </a:r>
            <a:br>
              <a:rPr lang="en-US" sz="4800" b="1" smtClean="0">
                <a:solidFill>
                  <a:schemeClr val="tx1"/>
                </a:solidFill>
                <a:latin typeface="Arial" charset="0"/>
                <a:ea typeface="+mj-ea"/>
                <a:cs typeface="Arial" charset="0"/>
              </a:rPr>
            </a:br>
            <a:r>
              <a:rPr lang="en-US" sz="4000" b="1" smtClean="0">
                <a:solidFill>
                  <a:schemeClr val="tx1"/>
                </a:solidFill>
                <a:latin typeface="Arial" charset="0"/>
                <a:ea typeface="+mj-ea"/>
                <a:cs typeface="Arial" charset="0"/>
              </a:rPr>
              <a:t>Giving a Speech</a:t>
            </a:r>
            <a:r>
              <a:rPr lang="en-US" sz="4000" smtClean="0">
                <a:solidFill>
                  <a:schemeClr val="tx1"/>
                </a:solidFill>
                <a:latin typeface="Arial" charset="0"/>
                <a:ea typeface="+mj-ea"/>
                <a:cs typeface="Arial" charset="0"/>
              </a:rPr>
              <a:t/>
            </a:r>
            <a:br>
              <a:rPr lang="en-US" sz="4000" smtClean="0">
                <a:solidFill>
                  <a:schemeClr val="tx1"/>
                </a:solidFill>
                <a:latin typeface="Arial" charset="0"/>
                <a:ea typeface="+mj-ea"/>
                <a:cs typeface="Arial" charset="0"/>
              </a:rPr>
            </a:br>
            <a:r>
              <a:rPr lang="en-US" sz="800" smtClean="0">
                <a:solidFill>
                  <a:schemeClr val="tx1"/>
                </a:solidFill>
                <a:latin typeface="Arial" charset="0"/>
                <a:ea typeface="+mj-ea"/>
                <a:cs typeface="Arial" charset="0"/>
              </a:rPr>
              <a:t/>
            </a:r>
            <a:br>
              <a:rPr lang="en-US" sz="800" smtClean="0">
                <a:solidFill>
                  <a:schemeClr val="tx1"/>
                </a:solidFill>
                <a:latin typeface="Arial" charset="0"/>
                <a:ea typeface="+mj-ea"/>
                <a:cs typeface="Arial" charset="0"/>
              </a:rPr>
            </a:br>
            <a:r>
              <a:rPr lang="en-US" sz="4000" b="1" smtClean="0">
                <a:solidFill>
                  <a:schemeClr val="tx1"/>
                </a:solidFill>
                <a:latin typeface="Arial" charset="0"/>
                <a:ea typeface="+mj-ea"/>
                <a:cs typeface="Arial" charset="0"/>
              </a:rPr>
              <a:t>with</a:t>
            </a:r>
            <a:r>
              <a:rPr lang="en-US" sz="4000" smtClean="0">
                <a:solidFill>
                  <a:schemeClr val="tx1"/>
                </a:solidFill>
                <a:latin typeface="Arial" charset="0"/>
                <a:ea typeface="+mj-ea"/>
                <a:cs typeface="Arial" charset="0"/>
              </a:rPr>
              <a:t/>
            </a:r>
            <a:br>
              <a:rPr lang="en-US" sz="4000" smtClean="0">
                <a:solidFill>
                  <a:schemeClr val="tx1"/>
                </a:solidFill>
                <a:latin typeface="Arial" charset="0"/>
                <a:ea typeface="+mj-ea"/>
                <a:cs typeface="Arial" charset="0"/>
              </a:rPr>
            </a:br>
            <a:r>
              <a:rPr lang="en-US" sz="800" smtClean="0">
                <a:solidFill>
                  <a:schemeClr val="tx1"/>
                </a:solidFill>
                <a:latin typeface="Arial" charset="0"/>
                <a:ea typeface="+mj-ea"/>
                <a:cs typeface="Arial" charset="0"/>
              </a:rPr>
              <a:t/>
            </a:r>
            <a:br>
              <a:rPr lang="en-US" sz="800" smtClean="0">
                <a:solidFill>
                  <a:schemeClr val="tx1"/>
                </a:solidFill>
                <a:latin typeface="Arial" charset="0"/>
                <a:ea typeface="+mj-ea"/>
                <a:cs typeface="Arial" charset="0"/>
              </a:rPr>
            </a:br>
            <a:r>
              <a:rPr lang="en-US" sz="4000" b="1" smtClean="0">
                <a:solidFill>
                  <a:schemeClr val="tx1"/>
                </a:solidFill>
                <a:latin typeface="Arial" charset="0"/>
                <a:ea typeface="+mj-ea"/>
                <a:cs typeface="Arial" charset="0"/>
              </a:rPr>
              <a:t>Little Preparation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Rectangle 2"/>
          <p:cNvSpPr>
            <a:spLocks noChangeArrowheads="1"/>
          </p:cNvSpPr>
          <p:nvPr/>
        </p:nvSpPr>
        <p:spPr bwMode="auto">
          <a:xfrm>
            <a:off x="355600" y="457200"/>
            <a:ext cx="9601200" cy="6629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 sz="3200" b="1">
                <a:latin typeface="Arial" pitchFamily="34" charset="0"/>
                <a:cs typeface="Arial" pitchFamily="34" charset="0"/>
              </a:rPr>
              <a:t>2. Prepare</a:t>
            </a:r>
            <a:endParaRPr lang="en-US" altLang="en-US" sz="3200">
              <a:latin typeface="Arial" pitchFamily="34" charset="0"/>
              <a:cs typeface="Arial" pitchFamily="34" charset="0"/>
            </a:endParaRPr>
          </a:p>
          <a:p>
            <a:pPr eaLnBrk="1" hangingPunct="1">
              <a:spcBef>
                <a:spcPct val="20000"/>
              </a:spcBef>
            </a:pPr>
            <a:endParaRPr lang="en-US" altLang="en-US" sz="2000">
              <a:latin typeface="Arial" pitchFamily="34" charset="0"/>
              <a:cs typeface="Arial" pitchFamily="34" charset="0"/>
            </a:endParaRPr>
          </a:p>
          <a:p>
            <a:pPr eaLnBrk="1" hangingPunct="1">
              <a:lnSpc>
                <a:spcPct val="120000"/>
              </a:lnSpc>
              <a:spcBef>
                <a:spcPct val="20000"/>
              </a:spcBef>
            </a:pPr>
            <a:r>
              <a:rPr lang="en-US" altLang="en-US" sz="3200">
                <a:latin typeface="Arial" pitchFamily="34" charset="0"/>
                <a:cs typeface="Arial" pitchFamily="34" charset="0"/>
              </a:rPr>
              <a:t>All of the ideas I have listed under </a:t>
            </a:r>
            <a:r>
              <a:rPr lang="ja-JP" altLang="en-US" sz="3200">
                <a:latin typeface="Arial" pitchFamily="34" charset="0"/>
                <a:cs typeface="Arial" pitchFamily="34" charset="0"/>
              </a:rPr>
              <a:t>“</a:t>
            </a:r>
            <a:r>
              <a:rPr lang="en-US" altLang="ja-JP" sz="3200">
                <a:latin typeface="Arial" pitchFamily="34" charset="0"/>
                <a:cs typeface="Arial" pitchFamily="34" charset="0"/>
              </a:rPr>
              <a:t>Prepare</a:t>
            </a:r>
            <a:r>
              <a:rPr lang="ja-JP" altLang="en-US" sz="3200">
                <a:latin typeface="Arial" pitchFamily="34" charset="0"/>
                <a:cs typeface="Arial" pitchFamily="34" charset="0"/>
              </a:rPr>
              <a:t>”</a:t>
            </a:r>
            <a:r>
              <a:rPr lang="en-US" altLang="ja-JP" sz="3200">
                <a:latin typeface="Arial" pitchFamily="34" charset="0"/>
                <a:cs typeface="Arial" pitchFamily="34" charset="0"/>
              </a:rPr>
              <a:t> may be more than you can do before or during the speech.</a:t>
            </a:r>
          </a:p>
          <a:p>
            <a:pPr eaLnBrk="1" hangingPunct="1">
              <a:spcBef>
                <a:spcPct val="20000"/>
              </a:spcBef>
            </a:pPr>
            <a:endParaRPr lang="en-US" altLang="en-US" sz="3200">
              <a:latin typeface="Arial" pitchFamily="34" charset="0"/>
              <a:cs typeface="Arial" pitchFamily="34" charset="0"/>
            </a:endParaRPr>
          </a:p>
          <a:p>
            <a:pPr eaLnBrk="1" hangingPunct="1">
              <a:spcBef>
                <a:spcPct val="20000"/>
              </a:spcBef>
            </a:pPr>
            <a:r>
              <a:rPr lang="en-US" altLang="en-US" sz="3200">
                <a:latin typeface="Arial" pitchFamily="34" charset="0"/>
                <a:cs typeface="Arial" pitchFamily="34" charset="0"/>
              </a:rPr>
              <a:t>So prepare </a:t>
            </a:r>
            <a:r>
              <a:rPr lang="en-US" altLang="en-US" sz="3200" u="sng">
                <a:latin typeface="Arial" pitchFamily="34" charset="0"/>
                <a:cs typeface="Arial" pitchFamily="34" charset="0"/>
              </a:rPr>
              <a:t>ahead of time</a:t>
            </a:r>
            <a:r>
              <a:rPr lang="en-US" altLang="en-US" sz="3200">
                <a:latin typeface="Arial" pitchFamily="34" charset="0"/>
                <a:cs typeface="Arial" pitchFamily="34" charset="0"/>
              </a:rPr>
              <a:t>, to the extent possible.</a:t>
            </a:r>
          </a:p>
          <a:p>
            <a:pPr eaLnBrk="1" hangingPunct="1">
              <a:spcBef>
                <a:spcPct val="20000"/>
              </a:spcBef>
            </a:pPr>
            <a:endParaRPr lang="en-US" altLang="en-US" sz="3200">
              <a:latin typeface="Arial" pitchFamily="34" charset="0"/>
              <a:cs typeface="Arial" pitchFamily="34" charset="0"/>
            </a:endParaRPr>
          </a:p>
          <a:p>
            <a:pPr eaLnBrk="1" hangingPunct="1">
              <a:spcBef>
                <a:spcPct val="20000"/>
              </a:spcBef>
            </a:pPr>
            <a:r>
              <a:rPr lang="en-US" altLang="en-US" sz="3200">
                <a:latin typeface="Arial" pitchFamily="34" charset="0"/>
                <a:cs typeface="Arial" pitchFamily="34" charset="0"/>
              </a:rPr>
              <a:t>How?</a:t>
            </a:r>
            <a:endParaRPr lang="en-US" altLang="en-US" b="1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249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249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249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2493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2"/>
          <p:cNvSpPr>
            <a:spLocks noChangeArrowheads="1"/>
          </p:cNvSpPr>
          <p:nvPr/>
        </p:nvSpPr>
        <p:spPr bwMode="auto">
          <a:xfrm>
            <a:off x="279400" y="457200"/>
            <a:ext cx="9677400" cy="6629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 sz="3200" b="1">
                <a:latin typeface="Arial" pitchFamily="34" charset="0"/>
                <a:cs typeface="Arial" pitchFamily="34" charset="0"/>
              </a:rPr>
              <a:t>2. Prepare</a:t>
            </a:r>
            <a:endParaRPr lang="en-US" altLang="en-US" sz="3200">
              <a:latin typeface="Arial" pitchFamily="34" charset="0"/>
              <a:cs typeface="Arial" pitchFamily="34" charset="0"/>
            </a:endParaRPr>
          </a:p>
          <a:p>
            <a:pPr eaLnBrk="1" hangingPunct="1">
              <a:spcBef>
                <a:spcPct val="20000"/>
              </a:spcBef>
            </a:pPr>
            <a:endParaRPr lang="en-US" altLang="en-US" sz="2000">
              <a:latin typeface="Arial" pitchFamily="34" charset="0"/>
              <a:cs typeface="Arial" pitchFamily="34" charset="0"/>
            </a:endParaRPr>
          </a:p>
          <a:p>
            <a:pPr eaLnBrk="1" hangingPunct="1">
              <a:spcBef>
                <a:spcPct val="20000"/>
              </a:spcBef>
            </a:pPr>
            <a:r>
              <a:rPr lang="en-US" altLang="en-US" sz="3200">
                <a:latin typeface="Arial" pitchFamily="34" charset="0"/>
                <a:cs typeface="Arial" pitchFamily="34" charset="0"/>
              </a:rPr>
              <a:t>For example, have a </a:t>
            </a:r>
            <a:r>
              <a:rPr lang="ja-JP" altLang="en-US" sz="3200">
                <a:latin typeface="Arial" pitchFamily="34" charset="0"/>
                <a:cs typeface="Arial" pitchFamily="34" charset="0"/>
              </a:rPr>
              <a:t>“</a:t>
            </a:r>
            <a:r>
              <a:rPr lang="en-US" altLang="ja-JP" sz="3200">
                <a:latin typeface="Arial" pitchFamily="34" charset="0"/>
                <a:cs typeface="Arial" pitchFamily="34" charset="0"/>
              </a:rPr>
              <a:t>pre-formulated</a:t>
            </a:r>
            <a:r>
              <a:rPr lang="ja-JP" altLang="en-US" sz="3200">
                <a:latin typeface="Arial" pitchFamily="34" charset="0"/>
                <a:cs typeface="Arial" pitchFamily="34" charset="0"/>
              </a:rPr>
              <a:t>”</a:t>
            </a:r>
            <a:r>
              <a:rPr lang="en-US" altLang="ja-JP" sz="3200">
                <a:latin typeface="Arial" pitchFamily="34" charset="0"/>
                <a:cs typeface="Arial" pitchFamily="34" charset="0"/>
              </a:rPr>
              <a:t> conclusion.</a:t>
            </a:r>
          </a:p>
          <a:p>
            <a:pPr eaLnBrk="1" hangingPunct="1">
              <a:lnSpc>
                <a:spcPct val="120000"/>
              </a:lnSpc>
              <a:spcBef>
                <a:spcPct val="20000"/>
              </a:spcBef>
            </a:pPr>
            <a:endParaRPr lang="en-US" altLang="en-US" sz="1800">
              <a:latin typeface="Arial" pitchFamily="34" charset="0"/>
              <a:cs typeface="Arial" pitchFamily="34" charset="0"/>
            </a:endParaRPr>
          </a:p>
          <a:p>
            <a:pPr eaLnBrk="1" hangingPunct="1">
              <a:lnSpc>
                <a:spcPct val="120000"/>
              </a:lnSpc>
              <a:spcBef>
                <a:spcPct val="20000"/>
              </a:spcBef>
            </a:pPr>
            <a:r>
              <a:rPr lang="ja-JP" altLang="en-US" sz="3200" b="1">
                <a:latin typeface="Arial" pitchFamily="34" charset="0"/>
                <a:cs typeface="Arial" pitchFamily="34" charset="0"/>
              </a:rPr>
              <a:t>“</a:t>
            </a:r>
            <a:r>
              <a:rPr lang="en-US" altLang="ja-JP" sz="3200" b="1">
                <a:latin typeface="Arial" pitchFamily="34" charset="0"/>
                <a:cs typeface="Arial" pitchFamily="34" charset="0"/>
              </a:rPr>
              <a:t>So, I believe that due to </a:t>
            </a:r>
            <a:r>
              <a:rPr lang="ja-JP" altLang="en-US" sz="3200">
                <a:latin typeface="Arial" pitchFamily="34" charset="0"/>
                <a:cs typeface="Arial" pitchFamily="34" charset="0"/>
              </a:rPr>
              <a:t>“</a:t>
            </a:r>
            <a:r>
              <a:rPr lang="en-US" altLang="ja-JP" sz="3200" i="1" u="sng">
                <a:latin typeface="Arial" pitchFamily="34" charset="0"/>
                <a:cs typeface="Arial" pitchFamily="34" charset="0"/>
              </a:rPr>
              <a:t>fill in main point #1 here</a:t>
            </a:r>
            <a:r>
              <a:rPr lang="ja-JP" altLang="en-US" sz="3200">
                <a:latin typeface="Arial" pitchFamily="34" charset="0"/>
                <a:cs typeface="Arial" pitchFamily="34" charset="0"/>
              </a:rPr>
              <a:t>”</a:t>
            </a:r>
            <a:r>
              <a:rPr lang="en-US" altLang="ja-JP" sz="3200">
                <a:latin typeface="Arial" pitchFamily="34" charset="0"/>
                <a:cs typeface="Arial" pitchFamily="34" charset="0"/>
              </a:rPr>
              <a:t> – </a:t>
            </a:r>
            <a:r>
              <a:rPr lang="en-US" altLang="ja-JP" sz="3200" b="1">
                <a:latin typeface="Arial" pitchFamily="34" charset="0"/>
                <a:cs typeface="Arial" pitchFamily="34" charset="0"/>
              </a:rPr>
              <a:t>as well as </a:t>
            </a:r>
            <a:r>
              <a:rPr lang="ja-JP" altLang="en-US" sz="3200">
                <a:latin typeface="Arial" pitchFamily="34" charset="0"/>
                <a:cs typeface="Arial" pitchFamily="34" charset="0"/>
              </a:rPr>
              <a:t>“</a:t>
            </a:r>
            <a:r>
              <a:rPr lang="en-US" altLang="ja-JP" sz="3200" i="1" u="sng">
                <a:latin typeface="Arial" pitchFamily="34" charset="0"/>
                <a:cs typeface="Arial" pitchFamily="34" charset="0"/>
              </a:rPr>
              <a:t>fill in main point #2 here</a:t>
            </a:r>
            <a:r>
              <a:rPr lang="ja-JP" altLang="en-US" sz="3200">
                <a:latin typeface="Arial" pitchFamily="34" charset="0"/>
                <a:cs typeface="Arial" pitchFamily="34" charset="0"/>
              </a:rPr>
              <a:t>”</a:t>
            </a:r>
            <a:r>
              <a:rPr lang="en-US" altLang="ja-JP" sz="3200">
                <a:latin typeface="Arial" pitchFamily="34" charset="0"/>
                <a:cs typeface="Arial" pitchFamily="34" charset="0"/>
              </a:rPr>
              <a:t> – </a:t>
            </a:r>
            <a:r>
              <a:rPr lang="ja-JP" altLang="en-US" sz="3200">
                <a:latin typeface="Arial" pitchFamily="34" charset="0"/>
                <a:cs typeface="Arial" pitchFamily="34" charset="0"/>
              </a:rPr>
              <a:t>“</a:t>
            </a:r>
            <a:r>
              <a:rPr lang="en-US" altLang="ja-JP" sz="3200" i="1" u="sng">
                <a:latin typeface="Arial" pitchFamily="34" charset="0"/>
                <a:cs typeface="Arial" pitchFamily="34" charset="0"/>
              </a:rPr>
              <a:t>fill in restated topic here</a:t>
            </a:r>
            <a:r>
              <a:rPr lang="ja-JP" altLang="en-US" sz="3200">
                <a:latin typeface="Arial" pitchFamily="34" charset="0"/>
                <a:cs typeface="Arial" pitchFamily="34" charset="0"/>
              </a:rPr>
              <a:t>”</a:t>
            </a:r>
            <a:r>
              <a:rPr lang="en-US" altLang="ja-JP" sz="3200">
                <a:latin typeface="Arial" pitchFamily="34" charset="0"/>
                <a:cs typeface="Arial" pitchFamily="34" charset="0"/>
              </a:rPr>
              <a:t>.</a:t>
            </a:r>
          </a:p>
          <a:p>
            <a:pPr eaLnBrk="1" hangingPunct="1">
              <a:lnSpc>
                <a:spcPct val="120000"/>
              </a:lnSpc>
              <a:spcBef>
                <a:spcPct val="20000"/>
              </a:spcBef>
            </a:pPr>
            <a:endParaRPr lang="en-US" altLang="en-US" sz="3200">
              <a:latin typeface="Arial" pitchFamily="34" charset="0"/>
              <a:cs typeface="Arial" pitchFamily="34" charset="0"/>
            </a:endParaRPr>
          </a:p>
          <a:p>
            <a:pPr eaLnBrk="1" hangingPunct="1">
              <a:lnSpc>
                <a:spcPct val="120000"/>
              </a:lnSpc>
              <a:spcBef>
                <a:spcPct val="20000"/>
              </a:spcBef>
            </a:pPr>
            <a:r>
              <a:rPr lang="ja-JP" altLang="en-US" sz="3200">
                <a:latin typeface="Arial" pitchFamily="34" charset="0"/>
                <a:cs typeface="Arial" pitchFamily="34" charset="0"/>
              </a:rPr>
              <a:t>“</a:t>
            </a:r>
            <a:r>
              <a:rPr lang="en-US" altLang="ja-JP" sz="3200">
                <a:latin typeface="Arial" pitchFamily="34" charset="0"/>
                <a:cs typeface="Arial" pitchFamily="34" charset="0"/>
              </a:rPr>
              <a:t>So, I believe that due to </a:t>
            </a:r>
            <a:r>
              <a:rPr lang="en-US" altLang="ja-JP" sz="3200" u="sng">
                <a:latin typeface="Arial" pitchFamily="34" charset="0"/>
                <a:cs typeface="Arial" pitchFamily="34" charset="0"/>
              </a:rPr>
              <a:t>the negative health effects </a:t>
            </a:r>
          </a:p>
          <a:p>
            <a:pPr eaLnBrk="1" hangingPunct="1">
              <a:lnSpc>
                <a:spcPct val="120000"/>
              </a:lnSpc>
              <a:spcBef>
                <a:spcPct val="20000"/>
              </a:spcBef>
            </a:pPr>
            <a:r>
              <a:rPr lang="en-US" altLang="en-US" sz="3200" u="sng">
                <a:latin typeface="Arial" pitchFamily="34" charset="0"/>
                <a:cs typeface="Arial" pitchFamily="34" charset="0"/>
              </a:rPr>
              <a:t>on individuals</a:t>
            </a:r>
            <a:r>
              <a:rPr lang="en-US" altLang="en-US" sz="3200">
                <a:latin typeface="Arial" pitchFamily="34" charset="0"/>
                <a:cs typeface="Arial" pitchFamily="34" charset="0"/>
              </a:rPr>
              <a:t> – as well as </a:t>
            </a:r>
            <a:r>
              <a:rPr lang="en-US" altLang="en-US" sz="3200" u="sng">
                <a:latin typeface="Arial" pitchFamily="34" charset="0"/>
                <a:cs typeface="Arial" pitchFamily="34" charset="0"/>
              </a:rPr>
              <a:t>the cost to society</a:t>
            </a:r>
            <a:r>
              <a:rPr lang="en-US" altLang="en-US" sz="3200">
                <a:latin typeface="Arial" pitchFamily="34" charset="0"/>
                <a:cs typeface="Arial" pitchFamily="34" charset="0"/>
              </a:rPr>
              <a:t> – our </a:t>
            </a:r>
          </a:p>
          <a:p>
            <a:pPr eaLnBrk="1" hangingPunct="1">
              <a:lnSpc>
                <a:spcPct val="120000"/>
              </a:lnSpc>
              <a:spcBef>
                <a:spcPct val="20000"/>
              </a:spcBef>
            </a:pPr>
            <a:r>
              <a:rPr lang="en-US" altLang="en-US" sz="3200">
                <a:latin typeface="Arial" pitchFamily="34" charset="0"/>
                <a:cs typeface="Arial" pitchFamily="34" charset="0"/>
              </a:rPr>
              <a:t>government should regulate cigarette smoking.</a:t>
            </a:r>
            <a:r>
              <a:rPr lang="ja-JP" altLang="en-US" sz="3200">
                <a:latin typeface="Arial" pitchFamily="34" charset="0"/>
                <a:cs typeface="Arial" pitchFamily="34" charset="0"/>
              </a:rPr>
              <a:t>”</a:t>
            </a:r>
            <a:endParaRPr lang="en-US" altLang="en-US" b="1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269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7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2697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7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2697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7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12697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7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12697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2"/>
          <p:cNvSpPr>
            <a:spLocks noChangeArrowheads="1"/>
          </p:cNvSpPr>
          <p:nvPr/>
        </p:nvSpPr>
        <p:spPr bwMode="auto">
          <a:xfrm>
            <a:off x="279400" y="457200"/>
            <a:ext cx="9677400" cy="6629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 sz="3200" b="1">
                <a:latin typeface="Arial" pitchFamily="34" charset="0"/>
                <a:cs typeface="Arial" pitchFamily="34" charset="0"/>
              </a:rPr>
              <a:t>2. Prepare</a:t>
            </a:r>
            <a:endParaRPr lang="en-US" altLang="en-US" sz="3200">
              <a:latin typeface="Arial" pitchFamily="34" charset="0"/>
              <a:cs typeface="Arial" pitchFamily="34" charset="0"/>
            </a:endParaRPr>
          </a:p>
          <a:p>
            <a:pPr eaLnBrk="1" hangingPunct="1">
              <a:spcBef>
                <a:spcPct val="20000"/>
              </a:spcBef>
            </a:pPr>
            <a:endParaRPr lang="en-US" altLang="en-US" sz="3200">
              <a:latin typeface="Arial" pitchFamily="34" charset="0"/>
              <a:cs typeface="Arial" pitchFamily="34" charset="0"/>
            </a:endParaRPr>
          </a:p>
          <a:p>
            <a:pPr eaLnBrk="1" hangingPunct="1">
              <a:lnSpc>
                <a:spcPct val="150000"/>
              </a:lnSpc>
              <a:spcBef>
                <a:spcPct val="20000"/>
              </a:spcBef>
            </a:pPr>
            <a:r>
              <a:rPr lang="ja-JP" altLang="en-US" sz="3200">
                <a:latin typeface="Arial" pitchFamily="34" charset="0"/>
                <a:cs typeface="Arial" pitchFamily="34" charset="0"/>
              </a:rPr>
              <a:t>“</a:t>
            </a:r>
            <a:r>
              <a:rPr lang="en-US" altLang="ja-JP" sz="3200">
                <a:latin typeface="Arial" pitchFamily="34" charset="0"/>
                <a:cs typeface="Arial" pitchFamily="34" charset="0"/>
              </a:rPr>
              <a:t>In conclusion, I think you can see how first, </a:t>
            </a:r>
            <a:r>
              <a:rPr lang="ja-JP" altLang="en-US" sz="3200">
                <a:latin typeface="Arial" pitchFamily="34" charset="0"/>
                <a:cs typeface="Arial" pitchFamily="34" charset="0"/>
              </a:rPr>
              <a:t>“</a:t>
            </a:r>
            <a:r>
              <a:rPr lang="en-US" altLang="ja-JP" sz="3200" b="1" i="1">
                <a:latin typeface="Arial" pitchFamily="34" charset="0"/>
                <a:cs typeface="Arial" pitchFamily="34" charset="0"/>
              </a:rPr>
              <a:t>point #1</a:t>
            </a:r>
            <a:r>
              <a:rPr lang="ja-JP" altLang="en-US" sz="3200">
                <a:latin typeface="Arial" pitchFamily="34" charset="0"/>
                <a:cs typeface="Arial" pitchFamily="34" charset="0"/>
              </a:rPr>
              <a:t>”</a:t>
            </a:r>
            <a:r>
              <a:rPr lang="en-US" altLang="ja-JP" sz="3200">
                <a:latin typeface="Arial" pitchFamily="34" charset="0"/>
                <a:cs typeface="Arial" pitchFamily="34" charset="0"/>
              </a:rPr>
              <a:t>, second, </a:t>
            </a:r>
            <a:r>
              <a:rPr lang="ja-JP" altLang="en-US" sz="3200">
                <a:latin typeface="Arial" pitchFamily="34" charset="0"/>
                <a:cs typeface="Arial" pitchFamily="34" charset="0"/>
              </a:rPr>
              <a:t>“</a:t>
            </a:r>
            <a:r>
              <a:rPr lang="en-US" altLang="ja-JP" sz="3200" b="1" i="1">
                <a:latin typeface="Arial" pitchFamily="34" charset="0"/>
                <a:cs typeface="Arial" pitchFamily="34" charset="0"/>
              </a:rPr>
              <a:t>point #2</a:t>
            </a:r>
            <a:r>
              <a:rPr lang="ja-JP" altLang="en-US" sz="3200">
                <a:latin typeface="Arial" pitchFamily="34" charset="0"/>
                <a:cs typeface="Arial" pitchFamily="34" charset="0"/>
              </a:rPr>
              <a:t>”</a:t>
            </a:r>
            <a:r>
              <a:rPr lang="en-US" altLang="ja-JP" sz="3200">
                <a:latin typeface="Arial" pitchFamily="34" charset="0"/>
                <a:cs typeface="Arial" pitchFamily="34" charset="0"/>
              </a:rPr>
              <a:t>, and finally, </a:t>
            </a:r>
            <a:r>
              <a:rPr lang="ja-JP" altLang="en-US" sz="3200">
                <a:latin typeface="Arial" pitchFamily="34" charset="0"/>
                <a:cs typeface="Arial" pitchFamily="34" charset="0"/>
              </a:rPr>
              <a:t>“</a:t>
            </a:r>
            <a:r>
              <a:rPr lang="en-US" altLang="ja-JP" sz="3200" b="1" i="1">
                <a:latin typeface="Arial" pitchFamily="34" charset="0"/>
                <a:cs typeface="Arial" pitchFamily="34" charset="0"/>
              </a:rPr>
              <a:t>point #3</a:t>
            </a:r>
            <a:r>
              <a:rPr lang="ja-JP" altLang="en-US" sz="3200">
                <a:latin typeface="Arial" pitchFamily="34" charset="0"/>
                <a:cs typeface="Arial" pitchFamily="34" charset="0"/>
              </a:rPr>
              <a:t>”</a:t>
            </a:r>
            <a:r>
              <a:rPr lang="en-US" altLang="ja-JP" sz="3200">
                <a:latin typeface="Arial" pitchFamily="34" charset="0"/>
                <a:cs typeface="Arial" pitchFamily="34" charset="0"/>
              </a:rPr>
              <a:t> all support my position that </a:t>
            </a:r>
            <a:r>
              <a:rPr lang="ja-JP" altLang="en-US" sz="3200">
                <a:latin typeface="Arial" pitchFamily="34" charset="0"/>
                <a:cs typeface="Arial" pitchFamily="34" charset="0"/>
              </a:rPr>
              <a:t>“</a:t>
            </a:r>
            <a:r>
              <a:rPr lang="en-US" altLang="ja-JP" sz="3200" b="1" i="1">
                <a:latin typeface="Arial" pitchFamily="34" charset="0"/>
                <a:cs typeface="Arial" pitchFamily="34" charset="0"/>
              </a:rPr>
              <a:t>restated topic here</a:t>
            </a:r>
            <a:r>
              <a:rPr lang="ja-JP" altLang="en-US" sz="3200">
                <a:latin typeface="Arial" pitchFamily="34" charset="0"/>
                <a:cs typeface="Arial" pitchFamily="34" charset="0"/>
              </a:rPr>
              <a:t>”</a:t>
            </a:r>
            <a:r>
              <a:rPr lang="en-US" altLang="ja-JP" sz="3200">
                <a:latin typeface="Arial" pitchFamily="34" charset="0"/>
                <a:cs typeface="Arial" pitchFamily="34" charset="0"/>
              </a:rPr>
              <a:t>.</a:t>
            </a:r>
          </a:p>
          <a:p>
            <a:pPr eaLnBrk="1" hangingPunct="1">
              <a:spcBef>
                <a:spcPct val="20000"/>
              </a:spcBef>
            </a:pPr>
            <a:endParaRPr lang="en-US" altLang="en-US" b="1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290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ChangeArrowheads="1"/>
          </p:cNvSpPr>
          <p:nvPr/>
        </p:nvSpPr>
        <p:spPr bwMode="auto">
          <a:xfrm>
            <a:off x="279400" y="457200"/>
            <a:ext cx="9677400" cy="6629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spcBef>
                <a:spcPct val="20000"/>
              </a:spcBef>
              <a:defRPr/>
            </a:pPr>
            <a:r>
              <a:rPr lang="en-US" sz="3200" b="1" dirty="0">
                <a:latin typeface="Arial" charset="0"/>
                <a:ea typeface="ＭＳ Ｐゴシック" charset="0"/>
                <a:cs typeface="Arial" charset="0"/>
              </a:rPr>
              <a:t>3. Relax</a:t>
            </a:r>
            <a:endParaRPr lang="en-US" sz="3200" dirty="0">
              <a:latin typeface="Arial" charset="0"/>
              <a:ea typeface="ＭＳ Ｐゴシック" charset="0"/>
              <a:cs typeface="Arial" charset="0"/>
            </a:endParaRPr>
          </a:p>
          <a:p>
            <a:pPr>
              <a:spcBef>
                <a:spcPct val="20000"/>
              </a:spcBef>
              <a:defRPr/>
            </a:pPr>
            <a:endParaRPr lang="en-US" sz="2000" dirty="0">
              <a:latin typeface="Arial" charset="0"/>
              <a:ea typeface="ＭＳ Ｐゴシック" charset="0"/>
              <a:cs typeface="Arial" charset="0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defRPr/>
            </a:pPr>
            <a:r>
              <a:rPr lang="en-US" sz="3200" dirty="0">
                <a:latin typeface="Arial" charset="0"/>
                <a:ea typeface="ＭＳ Ｐゴシック" charset="0"/>
                <a:cs typeface="Arial" charset="0"/>
              </a:rPr>
              <a:t>Take 1 or 2 deep breaths before starting to speak.</a:t>
            </a:r>
            <a:endParaRPr lang="en-US" sz="2000" dirty="0">
              <a:latin typeface="Arial" charset="0"/>
              <a:ea typeface="ＭＳ Ｐゴシック" charset="0"/>
              <a:cs typeface="Arial" charset="0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defRPr/>
            </a:pPr>
            <a:r>
              <a:rPr lang="en-US" sz="3200" dirty="0">
                <a:latin typeface="Arial" charset="0"/>
                <a:ea typeface="ＭＳ Ｐゴシック" charset="0"/>
                <a:cs typeface="Arial" charset="0"/>
              </a:rPr>
              <a:t>Pause briefly before speaking.</a:t>
            </a:r>
          </a:p>
          <a:p>
            <a:pPr>
              <a:lnSpc>
                <a:spcPct val="150000"/>
              </a:lnSpc>
              <a:spcBef>
                <a:spcPct val="20000"/>
              </a:spcBef>
              <a:defRPr/>
            </a:pPr>
            <a:r>
              <a:rPr lang="en-US" sz="3200" dirty="0">
                <a:latin typeface="Arial" charset="0"/>
                <a:ea typeface="ＭＳ Ｐゴシック" charset="0"/>
                <a:cs typeface="Arial" charset="0"/>
              </a:rPr>
              <a:t>Tell yourself that you can be successful.</a:t>
            </a:r>
          </a:p>
          <a:p>
            <a:pPr>
              <a:spcBef>
                <a:spcPct val="20000"/>
              </a:spcBef>
              <a:defRPr/>
            </a:pPr>
            <a:endParaRPr lang="en-US" sz="3200" dirty="0">
              <a:latin typeface="Arial" charset="0"/>
              <a:ea typeface="ＭＳ Ｐゴシック" charset="0"/>
              <a:cs typeface="Arial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126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126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126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126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126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2"/>
          <p:cNvSpPr>
            <a:spLocks noChangeArrowheads="1"/>
          </p:cNvSpPr>
          <p:nvPr/>
        </p:nvSpPr>
        <p:spPr bwMode="auto">
          <a:xfrm>
            <a:off x="431800" y="457200"/>
            <a:ext cx="9525000" cy="6629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 sz="3200" b="1">
                <a:latin typeface="Arial" pitchFamily="34" charset="0"/>
                <a:cs typeface="Arial" pitchFamily="34" charset="0"/>
              </a:rPr>
              <a:t>4. Act Confidently</a:t>
            </a:r>
            <a:endParaRPr lang="en-US" altLang="en-US" sz="3200">
              <a:latin typeface="Arial" pitchFamily="34" charset="0"/>
              <a:cs typeface="Arial" pitchFamily="34" charset="0"/>
            </a:endParaRPr>
          </a:p>
          <a:p>
            <a:pPr eaLnBrk="1" hangingPunct="1">
              <a:spcBef>
                <a:spcPct val="20000"/>
              </a:spcBef>
            </a:pPr>
            <a:endParaRPr lang="en-US" altLang="en-US" sz="2000">
              <a:latin typeface="Arial" pitchFamily="34" charset="0"/>
              <a:cs typeface="Arial" pitchFamily="34" charset="0"/>
            </a:endParaRPr>
          </a:p>
          <a:p>
            <a:pPr eaLnBrk="1" hangingPunct="1">
              <a:lnSpc>
                <a:spcPct val="150000"/>
              </a:lnSpc>
              <a:spcBef>
                <a:spcPct val="20000"/>
              </a:spcBef>
            </a:pPr>
            <a:r>
              <a:rPr lang="en-US" altLang="en-US" sz="3200">
                <a:latin typeface="Arial" pitchFamily="34" charset="0"/>
                <a:cs typeface="Arial" pitchFamily="34" charset="0"/>
              </a:rPr>
              <a:t>Look at the audience and smile.</a:t>
            </a:r>
          </a:p>
          <a:p>
            <a:pPr eaLnBrk="1" hangingPunct="1">
              <a:lnSpc>
                <a:spcPct val="150000"/>
              </a:lnSpc>
              <a:spcBef>
                <a:spcPct val="20000"/>
              </a:spcBef>
            </a:pPr>
            <a:r>
              <a:rPr lang="en-US" altLang="en-US" sz="3200">
                <a:latin typeface="Arial" pitchFamily="34" charset="0"/>
                <a:cs typeface="Arial" pitchFamily="34" charset="0"/>
              </a:rPr>
              <a:t>Stand with good posture.</a:t>
            </a:r>
          </a:p>
          <a:p>
            <a:pPr eaLnBrk="1" hangingPunct="1">
              <a:lnSpc>
                <a:spcPct val="150000"/>
              </a:lnSpc>
              <a:spcBef>
                <a:spcPct val="20000"/>
              </a:spcBef>
            </a:pPr>
            <a:r>
              <a:rPr lang="en-US" altLang="en-US" sz="3200">
                <a:latin typeface="Arial" pitchFamily="34" charset="0"/>
                <a:cs typeface="Arial" pitchFamily="34" charset="0"/>
              </a:rPr>
              <a:t>Don’t fidget.</a:t>
            </a:r>
          </a:p>
          <a:p>
            <a:pPr eaLnBrk="1" hangingPunct="1">
              <a:lnSpc>
                <a:spcPct val="150000"/>
              </a:lnSpc>
              <a:spcBef>
                <a:spcPct val="20000"/>
              </a:spcBef>
            </a:pPr>
            <a:r>
              <a:rPr lang="en-US" altLang="en-US" sz="3200">
                <a:latin typeface="Arial" pitchFamily="34" charset="0"/>
                <a:cs typeface="Arial" pitchFamily="34" charset="0"/>
              </a:rPr>
              <a:t>Don’t grab onto the lectern.</a:t>
            </a:r>
          </a:p>
          <a:p>
            <a:pPr eaLnBrk="1" hangingPunct="1">
              <a:lnSpc>
                <a:spcPct val="150000"/>
              </a:lnSpc>
              <a:spcBef>
                <a:spcPct val="20000"/>
              </a:spcBef>
            </a:pPr>
            <a:r>
              <a:rPr lang="en-US" altLang="en-US" sz="3200">
                <a:latin typeface="Arial" pitchFamily="34" charset="0"/>
                <a:cs typeface="Arial" pitchFamily="34" charset="0"/>
              </a:rPr>
              <a:t>Don’t put your hands in your pockets.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146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146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146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146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1469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1469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1469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1469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1469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2"/>
          <p:cNvSpPr>
            <a:spLocks noChangeArrowheads="1"/>
          </p:cNvSpPr>
          <p:nvPr/>
        </p:nvSpPr>
        <p:spPr bwMode="auto">
          <a:xfrm>
            <a:off x="279400" y="457200"/>
            <a:ext cx="9677400" cy="6629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spcBef>
                <a:spcPct val="20000"/>
              </a:spcBef>
              <a:defRPr/>
            </a:pPr>
            <a:r>
              <a:rPr lang="en-US" sz="3200" b="1" dirty="0">
                <a:latin typeface="Arial" charset="0"/>
                <a:ea typeface="ＭＳ Ｐゴシック" charset="0"/>
                <a:cs typeface="Arial" charset="0"/>
              </a:rPr>
              <a:t>5. Speak Slowly and Smoothly</a:t>
            </a:r>
            <a:endParaRPr lang="en-US" sz="3200" dirty="0">
              <a:latin typeface="Arial" charset="0"/>
              <a:ea typeface="ＭＳ Ｐゴシック" charset="0"/>
              <a:cs typeface="Arial" charset="0"/>
            </a:endParaRPr>
          </a:p>
          <a:p>
            <a:pPr>
              <a:spcBef>
                <a:spcPct val="20000"/>
              </a:spcBef>
              <a:defRPr/>
            </a:pPr>
            <a:endParaRPr lang="en-US" sz="2000" dirty="0">
              <a:latin typeface="Arial" charset="0"/>
              <a:ea typeface="ＭＳ Ｐゴシック" charset="0"/>
              <a:cs typeface="Arial" charset="0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defRPr/>
            </a:pPr>
            <a:r>
              <a:rPr lang="en-US" sz="3200" dirty="0">
                <a:latin typeface="Arial" charset="0"/>
                <a:ea typeface="ＭＳ Ｐゴシック" charset="0"/>
                <a:cs typeface="Arial" charset="0"/>
              </a:rPr>
              <a:t>This gives you time to think as you speak.</a:t>
            </a:r>
          </a:p>
          <a:p>
            <a:pPr>
              <a:lnSpc>
                <a:spcPct val="150000"/>
              </a:lnSpc>
              <a:spcBef>
                <a:spcPct val="20000"/>
              </a:spcBef>
              <a:defRPr/>
            </a:pPr>
            <a:r>
              <a:rPr lang="en-US" sz="3200" dirty="0">
                <a:latin typeface="Arial" charset="0"/>
                <a:ea typeface="ＭＳ Ｐゴシック" charset="0"/>
                <a:cs typeface="Arial" charset="0"/>
              </a:rPr>
              <a:t>Your audience will be able to listen to you better.</a:t>
            </a:r>
          </a:p>
          <a:p>
            <a:pPr>
              <a:lnSpc>
                <a:spcPct val="150000"/>
              </a:lnSpc>
              <a:spcBef>
                <a:spcPct val="20000"/>
              </a:spcBef>
              <a:defRPr/>
            </a:pPr>
            <a:r>
              <a:rPr lang="en-US" sz="3200" dirty="0">
                <a:latin typeface="Arial" charset="0"/>
                <a:ea typeface="ＭＳ Ｐゴシック" charset="0"/>
                <a:cs typeface="Arial" charset="0"/>
              </a:rPr>
              <a:t>This helps you reduce fillers (</a:t>
            </a:r>
            <a:r>
              <a:rPr lang="en-US" sz="3200" dirty="0" err="1">
                <a:latin typeface="Arial" charset="0"/>
                <a:ea typeface="ＭＳ Ｐゴシック" charset="0"/>
                <a:cs typeface="Arial" charset="0"/>
              </a:rPr>
              <a:t>umms</a:t>
            </a:r>
            <a:r>
              <a:rPr lang="en-US" sz="3200" dirty="0">
                <a:latin typeface="Arial" charset="0"/>
                <a:ea typeface="ＭＳ Ｐゴシック" charset="0"/>
                <a:cs typeface="Arial" charset="0"/>
              </a:rPr>
              <a:t> and </a:t>
            </a:r>
            <a:r>
              <a:rPr lang="en-US" sz="3200" dirty="0" err="1">
                <a:latin typeface="Arial" charset="0"/>
                <a:ea typeface="ＭＳ Ｐゴシック" charset="0"/>
                <a:cs typeface="Arial" charset="0"/>
              </a:rPr>
              <a:t>aahs</a:t>
            </a:r>
            <a:r>
              <a:rPr lang="en-US" sz="3200" dirty="0">
                <a:latin typeface="Arial" charset="0"/>
                <a:ea typeface="ＭＳ Ｐゴシック" charset="0"/>
                <a:cs typeface="Arial" charset="0"/>
              </a:rPr>
              <a:t>)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167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167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167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167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167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2"/>
          <p:cNvSpPr>
            <a:spLocks noChangeArrowheads="1"/>
          </p:cNvSpPr>
          <p:nvPr/>
        </p:nvSpPr>
        <p:spPr bwMode="auto">
          <a:xfrm>
            <a:off x="279400" y="457200"/>
            <a:ext cx="9677400" cy="6629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spcBef>
                <a:spcPct val="20000"/>
              </a:spcBef>
              <a:defRPr/>
            </a:pPr>
            <a:r>
              <a:rPr lang="en-US" sz="3200" b="1" dirty="0">
                <a:latin typeface="Arial" charset="0"/>
                <a:ea typeface="ＭＳ Ｐゴシック" charset="0"/>
                <a:cs typeface="Arial" charset="0"/>
              </a:rPr>
              <a:t>6. Focus</a:t>
            </a:r>
            <a:endParaRPr lang="en-US" sz="3200" dirty="0">
              <a:latin typeface="Arial" charset="0"/>
              <a:ea typeface="ＭＳ Ｐゴシック" charset="0"/>
              <a:cs typeface="Arial" charset="0"/>
            </a:endParaRPr>
          </a:p>
          <a:p>
            <a:pPr>
              <a:spcBef>
                <a:spcPct val="20000"/>
              </a:spcBef>
              <a:defRPr/>
            </a:pPr>
            <a:endParaRPr lang="en-US" sz="2000" dirty="0">
              <a:latin typeface="Arial" charset="0"/>
              <a:ea typeface="ＭＳ Ｐゴシック" charset="0"/>
              <a:cs typeface="Arial" charset="0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defRPr/>
            </a:pPr>
            <a:r>
              <a:rPr lang="en-US" sz="3200" dirty="0">
                <a:latin typeface="Arial" charset="0"/>
                <a:ea typeface="ＭＳ Ｐゴシック" charset="0"/>
                <a:cs typeface="Arial" charset="0"/>
              </a:rPr>
              <a:t>Focus on your subject.</a:t>
            </a:r>
            <a:endParaRPr lang="en-US" sz="800" dirty="0">
              <a:latin typeface="Arial" charset="0"/>
              <a:ea typeface="ＭＳ Ｐゴシック" charset="0"/>
              <a:cs typeface="Arial" charset="0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defRPr/>
            </a:pPr>
            <a:r>
              <a:rPr lang="en-US" sz="3200" dirty="0">
                <a:latin typeface="Arial" charset="0"/>
                <a:ea typeface="ＭＳ Ｐゴシック" charset="0"/>
                <a:cs typeface="Arial" charset="0"/>
              </a:rPr>
              <a:t>Be brief.</a:t>
            </a:r>
            <a:endParaRPr lang="en-US" sz="800" dirty="0">
              <a:latin typeface="Arial" charset="0"/>
              <a:ea typeface="ＭＳ Ｐゴシック" charset="0"/>
              <a:cs typeface="Arial" charset="0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defRPr/>
            </a:pPr>
            <a:r>
              <a:rPr lang="en-US" sz="3200" dirty="0">
                <a:latin typeface="Arial" charset="0"/>
                <a:ea typeface="ＭＳ Ｐゴシック" charset="0"/>
                <a:cs typeface="Arial" charset="0"/>
              </a:rPr>
              <a:t>Use the speech techniques you have learned, especially maintaining </a:t>
            </a:r>
            <a:r>
              <a:rPr lang="en-US" sz="3200" i="1" u="sng" dirty="0">
                <a:latin typeface="Arial" charset="0"/>
                <a:ea typeface="ＭＳ Ｐゴシック" charset="0"/>
                <a:cs typeface="Arial" charset="0"/>
              </a:rPr>
              <a:t>good eye contact</a:t>
            </a:r>
            <a:r>
              <a:rPr lang="en-US" sz="3200" dirty="0">
                <a:latin typeface="Arial" charset="0"/>
                <a:ea typeface="ＭＳ Ｐゴシック" charset="0"/>
                <a:cs typeface="Arial" charset="0"/>
              </a:rPr>
              <a:t>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187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187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187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187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187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ChangeArrowheads="1"/>
          </p:cNvSpPr>
          <p:nvPr/>
        </p:nvSpPr>
        <p:spPr bwMode="auto">
          <a:xfrm>
            <a:off x="127000" y="457200"/>
            <a:ext cx="9906000" cy="7010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algn="ctr">
              <a:spcBef>
                <a:spcPct val="20000"/>
              </a:spcBef>
              <a:defRPr/>
            </a:pPr>
            <a:r>
              <a:rPr lang="en-US" sz="3600" b="1" dirty="0">
                <a:latin typeface="Arial" charset="0"/>
                <a:ea typeface="ＭＳ Ｐゴシック" charset="0"/>
                <a:cs typeface="Arial" charset="0"/>
              </a:rPr>
              <a:t>Remember, an </a:t>
            </a:r>
            <a:r>
              <a:rPr lang="en-US" sz="3600" b="1" dirty="0" err="1">
                <a:latin typeface="Arial" charset="0"/>
                <a:ea typeface="ＭＳ Ｐゴシック" charset="0"/>
                <a:cs typeface="Arial" charset="0"/>
              </a:rPr>
              <a:t>impromtu</a:t>
            </a:r>
            <a:r>
              <a:rPr lang="en-US" sz="3600" b="1" dirty="0">
                <a:latin typeface="Arial" charset="0"/>
                <a:ea typeface="ＭＳ Ｐゴシック" charset="0"/>
                <a:cs typeface="Arial" charset="0"/>
              </a:rPr>
              <a:t> speech is almost always a persuasive speech.</a:t>
            </a:r>
            <a:endParaRPr lang="en-US" sz="3600" dirty="0">
              <a:latin typeface="Arial" charset="0"/>
              <a:ea typeface="ＭＳ Ｐゴシック" charset="0"/>
              <a:cs typeface="Arial" charset="0"/>
            </a:endParaRPr>
          </a:p>
          <a:p>
            <a:pPr>
              <a:spcBef>
                <a:spcPct val="20000"/>
              </a:spcBef>
              <a:defRPr/>
            </a:pPr>
            <a:endParaRPr lang="en-US" sz="2000" dirty="0">
              <a:latin typeface="Arial" charset="0"/>
              <a:ea typeface="ＭＳ Ｐゴシック" charset="0"/>
              <a:cs typeface="Arial" charset="0"/>
            </a:endParaRPr>
          </a:p>
          <a:p>
            <a:pPr algn="ctr">
              <a:spcBef>
                <a:spcPct val="20000"/>
              </a:spcBef>
              <a:defRPr/>
            </a:pPr>
            <a:r>
              <a:rPr lang="en-US" sz="3600" dirty="0">
                <a:latin typeface="Arial" charset="0"/>
                <a:ea typeface="ＭＳ Ｐゴシック" charset="0"/>
                <a:cs typeface="Arial" charset="0"/>
              </a:rPr>
              <a:t>Consequently, the reasons you give</a:t>
            </a:r>
          </a:p>
          <a:p>
            <a:pPr algn="ctr">
              <a:spcBef>
                <a:spcPct val="20000"/>
              </a:spcBef>
              <a:defRPr/>
            </a:pPr>
            <a:r>
              <a:rPr lang="en-US" sz="3600" dirty="0">
                <a:latin typeface="Arial" charset="0"/>
                <a:ea typeface="ＭＳ Ｐゴシック" charset="0"/>
                <a:cs typeface="Arial" charset="0"/>
              </a:rPr>
              <a:t>in support of your conclusion</a:t>
            </a:r>
          </a:p>
          <a:p>
            <a:pPr algn="ctr">
              <a:spcBef>
                <a:spcPct val="20000"/>
              </a:spcBef>
              <a:defRPr/>
            </a:pPr>
            <a:r>
              <a:rPr lang="en-US" sz="3600" dirty="0">
                <a:latin typeface="Arial" charset="0"/>
                <a:ea typeface="ＭＳ Ｐゴシック" charset="0"/>
                <a:cs typeface="Arial" charset="0"/>
              </a:rPr>
              <a:t>must be </a:t>
            </a:r>
            <a:r>
              <a:rPr lang="en-US" sz="3600" u="sng" dirty="0">
                <a:latin typeface="Arial" charset="0"/>
                <a:ea typeface="ＭＳ Ｐゴシック" charset="0"/>
                <a:cs typeface="Arial" charset="0"/>
              </a:rPr>
              <a:t>logical</a:t>
            </a:r>
            <a:r>
              <a:rPr lang="en-US" sz="3600" dirty="0">
                <a:latin typeface="Arial" charset="0"/>
                <a:ea typeface="ＭＳ Ｐゴシック" charset="0"/>
                <a:cs typeface="Arial" charset="0"/>
              </a:rPr>
              <a:t> and </a:t>
            </a:r>
            <a:r>
              <a:rPr lang="en-US" sz="3600" u="sng" dirty="0">
                <a:latin typeface="Arial" charset="0"/>
                <a:ea typeface="ＭＳ Ｐゴシック" charset="0"/>
                <a:cs typeface="Arial" charset="0"/>
              </a:rPr>
              <a:t>make good sense</a:t>
            </a:r>
            <a:r>
              <a:rPr lang="en-US" sz="3600" dirty="0">
                <a:latin typeface="Arial" charset="0"/>
                <a:ea typeface="ＭＳ Ｐゴシック" charset="0"/>
                <a:cs typeface="Arial" charset="0"/>
              </a:rPr>
              <a:t>.</a:t>
            </a:r>
          </a:p>
          <a:p>
            <a:pPr algn="ctr">
              <a:spcBef>
                <a:spcPct val="20000"/>
              </a:spcBef>
              <a:defRPr/>
            </a:pPr>
            <a:endParaRPr lang="en-US" sz="2800" dirty="0">
              <a:latin typeface="Arial" charset="0"/>
              <a:ea typeface="ＭＳ Ｐゴシック" charset="0"/>
              <a:cs typeface="Arial" charset="0"/>
            </a:endParaRPr>
          </a:p>
          <a:p>
            <a:pPr algn="ctr">
              <a:spcBef>
                <a:spcPct val="20000"/>
              </a:spcBef>
              <a:defRPr/>
            </a:pPr>
            <a:r>
              <a:rPr lang="en-US" sz="3600" dirty="0">
                <a:latin typeface="Arial" charset="0"/>
                <a:ea typeface="ＭＳ Ｐゴシック" charset="0"/>
                <a:cs typeface="Arial" charset="0"/>
              </a:rPr>
              <a:t>It may be difficult to come up with</a:t>
            </a:r>
          </a:p>
          <a:p>
            <a:pPr algn="ctr">
              <a:spcBef>
                <a:spcPct val="20000"/>
              </a:spcBef>
              <a:defRPr/>
            </a:pPr>
            <a:r>
              <a:rPr lang="en-US" sz="3600" dirty="0">
                <a:latin typeface="Arial" charset="0"/>
                <a:ea typeface="ＭＳ Ｐゴシック" charset="0"/>
                <a:cs typeface="Arial" charset="0"/>
              </a:rPr>
              <a:t>statistics and quotations.</a:t>
            </a:r>
          </a:p>
          <a:p>
            <a:pPr algn="ctr">
              <a:spcBef>
                <a:spcPct val="20000"/>
              </a:spcBef>
              <a:defRPr/>
            </a:pPr>
            <a:endParaRPr lang="en-US" sz="800" dirty="0">
              <a:latin typeface="Arial" charset="0"/>
              <a:ea typeface="ＭＳ Ｐゴシック" charset="0"/>
              <a:cs typeface="Arial" charset="0"/>
            </a:endParaRPr>
          </a:p>
          <a:p>
            <a:pPr algn="ctr">
              <a:spcBef>
                <a:spcPct val="20000"/>
              </a:spcBef>
              <a:defRPr/>
            </a:pPr>
            <a:r>
              <a:rPr lang="en-US" sz="3600" dirty="0">
                <a:latin typeface="Arial" charset="0"/>
                <a:ea typeface="ＭＳ Ｐゴシック" charset="0"/>
                <a:cs typeface="Arial" charset="0"/>
              </a:rPr>
              <a:t>But if you can recall some facts or a good analogy, make sure to use them!</a:t>
            </a:r>
            <a:endParaRPr lang="en-US" sz="3200" dirty="0">
              <a:latin typeface="Arial" charset="0"/>
              <a:ea typeface="ＭＳ Ｐゴシック" charset="0"/>
              <a:cs typeface="Arial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2288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2288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2288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2288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12288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2288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12288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2288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12288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2288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12288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Rectangle 2"/>
          <p:cNvSpPr>
            <a:spLocks noChangeArrowheads="1"/>
          </p:cNvSpPr>
          <p:nvPr/>
        </p:nvSpPr>
        <p:spPr bwMode="auto">
          <a:xfrm>
            <a:off x="279400" y="457200"/>
            <a:ext cx="9601200" cy="6629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algn="ctr">
              <a:spcBef>
                <a:spcPct val="20000"/>
              </a:spcBef>
              <a:defRPr/>
            </a:pPr>
            <a:r>
              <a:rPr lang="en-US" sz="3600" b="1">
                <a:latin typeface="Arial" charset="0"/>
                <a:ea typeface="ＭＳ Ｐゴシック" charset="0"/>
                <a:cs typeface="Arial" charset="0"/>
              </a:rPr>
              <a:t>What to do when asked to give an</a:t>
            </a:r>
          </a:p>
          <a:p>
            <a:pPr algn="ctr">
              <a:spcBef>
                <a:spcPct val="20000"/>
              </a:spcBef>
              <a:defRPr/>
            </a:pPr>
            <a:r>
              <a:rPr lang="en-US" sz="3600" b="1">
                <a:latin typeface="Arial" charset="0"/>
                <a:ea typeface="ＭＳ Ｐゴシック" charset="0"/>
                <a:cs typeface="Arial" charset="0"/>
              </a:rPr>
              <a:t>impromptu speech</a:t>
            </a:r>
          </a:p>
          <a:p>
            <a:pPr algn="ctr">
              <a:spcBef>
                <a:spcPct val="20000"/>
              </a:spcBef>
              <a:defRPr/>
            </a:pPr>
            <a:endParaRPr lang="en-US" b="1">
              <a:latin typeface="Arial" charset="0"/>
              <a:ea typeface="ＭＳ Ｐゴシック" charset="0"/>
              <a:cs typeface="Arial" charset="0"/>
            </a:endParaRPr>
          </a:p>
          <a:p>
            <a:pPr>
              <a:spcBef>
                <a:spcPct val="20000"/>
              </a:spcBef>
              <a:defRPr/>
            </a:pPr>
            <a:r>
              <a:rPr lang="en-US" sz="3200" b="1">
                <a:latin typeface="Arial" charset="0"/>
                <a:ea typeface="ＭＳ Ｐゴシック" charset="0"/>
                <a:cs typeface="Arial" charset="0"/>
              </a:rPr>
              <a:t>1. Listen</a:t>
            </a:r>
          </a:p>
          <a:p>
            <a:pPr>
              <a:spcBef>
                <a:spcPct val="20000"/>
              </a:spcBef>
              <a:defRPr/>
            </a:pPr>
            <a:endParaRPr lang="en-US" sz="400" b="1">
              <a:latin typeface="Arial" charset="0"/>
              <a:ea typeface="ＭＳ Ｐゴシック" charset="0"/>
              <a:cs typeface="Arial" charset="0"/>
            </a:endParaRPr>
          </a:p>
          <a:p>
            <a:pPr>
              <a:spcBef>
                <a:spcPct val="20000"/>
              </a:spcBef>
              <a:defRPr/>
            </a:pPr>
            <a:r>
              <a:rPr lang="en-US" sz="3200" b="1">
                <a:latin typeface="Arial" charset="0"/>
                <a:ea typeface="ＭＳ Ｐゴシック" charset="0"/>
                <a:cs typeface="Arial" charset="0"/>
              </a:rPr>
              <a:t>2. Prepare</a:t>
            </a:r>
          </a:p>
          <a:p>
            <a:pPr>
              <a:spcBef>
                <a:spcPct val="20000"/>
              </a:spcBef>
              <a:defRPr/>
            </a:pPr>
            <a:endParaRPr lang="en-US" sz="400" b="1">
              <a:latin typeface="Arial" charset="0"/>
              <a:ea typeface="ＭＳ Ｐゴシック" charset="0"/>
              <a:cs typeface="Arial" charset="0"/>
            </a:endParaRPr>
          </a:p>
          <a:p>
            <a:pPr>
              <a:spcBef>
                <a:spcPct val="20000"/>
              </a:spcBef>
              <a:defRPr/>
            </a:pPr>
            <a:r>
              <a:rPr lang="en-US" sz="3200" b="1">
                <a:latin typeface="Arial" charset="0"/>
                <a:ea typeface="ＭＳ Ｐゴシック" charset="0"/>
                <a:cs typeface="Arial" charset="0"/>
              </a:rPr>
              <a:t>3. Relax</a:t>
            </a:r>
          </a:p>
          <a:p>
            <a:pPr>
              <a:spcBef>
                <a:spcPct val="20000"/>
              </a:spcBef>
              <a:defRPr/>
            </a:pPr>
            <a:endParaRPr lang="en-US" sz="400" b="1">
              <a:latin typeface="Arial" charset="0"/>
              <a:ea typeface="ＭＳ Ｐゴシック" charset="0"/>
              <a:cs typeface="Arial" charset="0"/>
            </a:endParaRPr>
          </a:p>
          <a:p>
            <a:pPr>
              <a:spcBef>
                <a:spcPct val="20000"/>
              </a:spcBef>
              <a:defRPr/>
            </a:pPr>
            <a:r>
              <a:rPr lang="en-US" sz="3200" b="1">
                <a:latin typeface="Arial" charset="0"/>
                <a:ea typeface="ＭＳ Ｐゴシック" charset="0"/>
                <a:cs typeface="Arial" charset="0"/>
              </a:rPr>
              <a:t>4. Act Confidently</a:t>
            </a:r>
          </a:p>
          <a:p>
            <a:pPr>
              <a:spcBef>
                <a:spcPct val="20000"/>
              </a:spcBef>
              <a:defRPr/>
            </a:pPr>
            <a:endParaRPr lang="en-US" sz="400" b="1">
              <a:latin typeface="Arial" charset="0"/>
              <a:ea typeface="ＭＳ Ｐゴシック" charset="0"/>
              <a:cs typeface="Arial" charset="0"/>
            </a:endParaRPr>
          </a:p>
          <a:p>
            <a:pPr>
              <a:spcBef>
                <a:spcPct val="20000"/>
              </a:spcBef>
              <a:defRPr/>
            </a:pPr>
            <a:r>
              <a:rPr lang="en-US" sz="3200" b="1">
                <a:latin typeface="Arial" charset="0"/>
                <a:ea typeface="ＭＳ Ｐゴシック" charset="0"/>
                <a:cs typeface="Arial" charset="0"/>
              </a:rPr>
              <a:t>5. Speak Slowly and Smoothly</a:t>
            </a:r>
          </a:p>
          <a:p>
            <a:pPr>
              <a:spcBef>
                <a:spcPct val="20000"/>
              </a:spcBef>
              <a:defRPr/>
            </a:pPr>
            <a:endParaRPr lang="en-US" sz="400" b="1">
              <a:latin typeface="Arial" charset="0"/>
              <a:ea typeface="ＭＳ Ｐゴシック" charset="0"/>
              <a:cs typeface="Arial" charset="0"/>
            </a:endParaRPr>
          </a:p>
          <a:p>
            <a:pPr>
              <a:spcBef>
                <a:spcPct val="20000"/>
              </a:spcBef>
              <a:defRPr/>
            </a:pPr>
            <a:r>
              <a:rPr lang="en-US" sz="3200" b="1">
                <a:latin typeface="Arial" charset="0"/>
                <a:ea typeface="ＭＳ Ｐゴシック" charset="0"/>
                <a:cs typeface="Arial" charset="0"/>
              </a:rPr>
              <a:t>6. Focus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Rectangle 2"/>
          <p:cNvSpPr>
            <a:spLocks noChangeArrowheads="1"/>
          </p:cNvSpPr>
          <p:nvPr/>
        </p:nvSpPr>
        <p:spPr bwMode="auto">
          <a:xfrm>
            <a:off x="127000" y="457200"/>
            <a:ext cx="9906000" cy="7010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algn="ctr">
              <a:spcBef>
                <a:spcPct val="20000"/>
              </a:spcBef>
              <a:defRPr/>
            </a:pPr>
            <a:endParaRPr lang="en-US" sz="3600" b="1">
              <a:latin typeface="Arial" charset="0"/>
              <a:ea typeface="ＭＳ Ｐゴシック" charset="0"/>
              <a:cs typeface="Arial" charset="0"/>
            </a:endParaRPr>
          </a:p>
          <a:p>
            <a:pPr algn="ctr">
              <a:spcBef>
                <a:spcPct val="20000"/>
              </a:spcBef>
              <a:defRPr/>
            </a:pPr>
            <a:endParaRPr lang="en-US" sz="3600" b="1">
              <a:latin typeface="Arial" charset="0"/>
              <a:ea typeface="ＭＳ Ｐゴシック" charset="0"/>
              <a:cs typeface="Arial" charset="0"/>
            </a:endParaRPr>
          </a:p>
          <a:p>
            <a:pPr algn="ctr">
              <a:spcBef>
                <a:spcPct val="20000"/>
              </a:spcBef>
              <a:defRPr/>
            </a:pPr>
            <a:r>
              <a:rPr lang="en-US" sz="4000" b="1">
                <a:latin typeface="Arial" charset="0"/>
                <a:ea typeface="ＭＳ Ｐゴシック" charset="0"/>
                <a:cs typeface="Arial" charset="0"/>
              </a:rPr>
              <a:t>Are there any questions?</a:t>
            </a:r>
            <a:endParaRPr lang="en-US" sz="4000">
              <a:latin typeface="Arial" charset="0"/>
              <a:ea typeface="ＭＳ Ｐゴシック" charset="0"/>
              <a:cs typeface="Arial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2" name="Rectangle 4"/>
          <p:cNvSpPr>
            <a:spLocks noChangeArrowheads="1"/>
          </p:cNvSpPr>
          <p:nvPr/>
        </p:nvSpPr>
        <p:spPr bwMode="auto">
          <a:xfrm>
            <a:off x="279400" y="457200"/>
            <a:ext cx="9601200" cy="6316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n-US" altLang="en-US" sz="3600" b="1">
                <a:latin typeface="Arial" pitchFamily="34" charset="0"/>
                <a:cs typeface="Arial" pitchFamily="34" charset="0"/>
              </a:rPr>
              <a:t>What are the benefits of giving</a:t>
            </a:r>
          </a:p>
          <a:p>
            <a:pPr algn="ctr" eaLnBrk="1" hangingPunct="1">
              <a:spcBef>
                <a:spcPct val="20000"/>
              </a:spcBef>
            </a:pPr>
            <a:r>
              <a:rPr lang="en-US" altLang="en-US" sz="3600" b="1">
                <a:latin typeface="Arial" pitchFamily="34" charset="0"/>
                <a:cs typeface="Arial" pitchFamily="34" charset="0"/>
              </a:rPr>
              <a:t>impromptu speeches?</a:t>
            </a:r>
          </a:p>
          <a:p>
            <a:pPr eaLnBrk="1" hangingPunct="1">
              <a:spcBef>
                <a:spcPct val="20000"/>
              </a:spcBef>
            </a:pPr>
            <a:endParaRPr lang="en-US" altLang="en-US" sz="3200" b="1">
              <a:solidFill>
                <a:srgbClr val="660033"/>
              </a:solidFill>
              <a:latin typeface="Arial" pitchFamily="34" charset="0"/>
              <a:cs typeface="Arial" pitchFamily="34" charset="0"/>
            </a:endParaRPr>
          </a:p>
          <a:p>
            <a:pPr eaLnBrk="1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en-US" altLang="en-US" sz="3200" b="1">
                <a:latin typeface="Arial" pitchFamily="34" charset="0"/>
                <a:cs typeface="Arial" pitchFamily="34" charset="0"/>
              </a:rPr>
              <a:t>Improve your oral expression of thought</a:t>
            </a:r>
            <a:endParaRPr lang="en-US" altLang="en-US" sz="800" b="1">
              <a:latin typeface="Arial" pitchFamily="34" charset="0"/>
              <a:cs typeface="Arial" pitchFamily="34" charset="0"/>
            </a:endParaRPr>
          </a:p>
          <a:p>
            <a:pPr eaLnBrk="1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en-US" altLang="en-US" sz="3200" b="1">
                <a:latin typeface="Arial" pitchFamily="34" charset="0"/>
                <a:cs typeface="Arial" pitchFamily="34" charset="0"/>
              </a:rPr>
              <a:t>Develop your communication skills</a:t>
            </a:r>
            <a:endParaRPr lang="en-US" altLang="en-US" sz="800" b="1">
              <a:latin typeface="Arial" pitchFamily="34" charset="0"/>
              <a:cs typeface="Arial" pitchFamily="34" charset="0"/>
            </a:endParaRPr>
          </a:p>
          <a:p>
            <a:pPr eaLnBrk="1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en-US" altLang="en-US" sz="3200" b="1">
                <a:latin typeface="Arial" pitchFamily="34" charset="0"/>
                <a:cs typeface="Arial" pitchFamily="34" charset="0"/>
              </a:rPr>
              <a:t>Develop confidence in public speaking</a:t>
            </a:r>
            <a:endParaRPr lang="en-US" altLang="en-US" sz="800" b="1">
              <a:latin typeface="Arial" pitchFamily="34" charset="0"/>
              <a:cs typeface="Arial" pitchFamily="34" charset="0"/>
            </a:endParaRPr>
          </a:p>
          <a:p>
            <a:pPr eaLnBrk="1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en-US" altLang="en-US" sz="3200" b="1">
                <a:latin typeface="Arial" pitchFamily="34" charset="0"/>
                <a:cs typeface="Arial" pitchFamily="34" charset="0"/>
              </a:rPr>
              <a:t>Learn to </a:t>
            </a:r>
            <a:r>
              <a:rPr lang="ja-JP" altLang="en-US" sz="3200" b="1">
                <a:latin typeface="Arial" pitchFamily="34" charset="0"/>
                <a:cs typeface="Arial" pitchFamily="34" charset="0"/>
              </a:rPr>
              <a:t>“</a:t>
            </a:r>
            <a:r>
              <a:rPr lang="en-US" altLang="ja-JP" sz="3200" b="1">
                <a:latin typeface="Arial" pitchFamily="34" charset="0"/>
                <a:cs typeface="Arial" pitchFamily="34" charset="0"/>
              </a:rPr>
              <a:t>Think on Your Feet</a:t>
            </a:r>
            <a:r>
              <a:rPr lang="ja-JP" altLang="en-US" sz="3200" b="1">
                <a:latin typeface="Arial" pitchFamily="34" charset="0"/>
                <a:cs typeface="Arial" pitchFamily="34" charset="0"/>
              </a:rPr>
              <a:t>”</a:t>
            </a:r>
            <a:endParaRPr lang="en-US" altLang="en-US" sz="280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86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86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686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86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686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86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686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3" name="Rectangle 5"/>
          <p:cNvSpPr>
            <a:spLocks noChangeArrowheads="1"/>
          </p:cNvSpPr>
          <p:nvPr/>
        </p:nvSpPr>
        <p:spPr bwMode="auto">
          <a:xfrm>
            <a:off x="279400" y="457200"/>
            <a:ext cx="9601200" cy="6629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algn="ctr">
              <a:spcBef>
                <a:spcPct val="20000"/>
              </a:spcBef>
              <a:defRPr/>
            </a:pPr>
            <a:r>
              <a:rPr lang="en-US" sz="3600" b="1" dirty="0">
                <a:latin typeface="Arial" charset="0"/>
                <a:ea typeface="ＭＳ Ｐゴシック" charset="0"/>
                <a:cs typeface="Arial" charset="0"/>
              </a:rPr>
              <a:t>What to do when asked to give an</a:t>
            </a:r>
          </a:p>
          <a:p>
            <a:pPr algn="ctr">
              <a:spcBef>
                <a:spcPct val="20000"/>
              </a:spcBef>
              <a:defRPr/>
            </a:pPr>
            <a:r>
              <a:rPr lang="en-US" sz="3600" b="1" dirty="0">
                <a:latin typeface="Arial" charset="0"/>
                <a:ea typeface="ＭＳ Ｐゴシック" charset="0"/>
                <a:cs typeface="Arial" charset="0"/>
              </a:rPr>
              <a:t>impromptu speech</a:t>
            </a:r>
          </a:p>
          <a:p>
            <a:pPr algn="ctr">
              <a:spcBef>
                <a:spcPct val="20000"/>
              </a:spcBef>
              <a:defRPr/>
            </a:pPr>
            <a:endParaRPr lang="en-US" sz="2000" b="1" dirty="0">
              <a:latin typeface="Arial" charset="0"/>
              <a:ea typeface="ＭＳ Ｐゴシック" charset="0"/>
              <a:cs typeface="Arial" charset="0"/>
            </a:endParaRPr>
          </a:p>
          <a:p>
            <a:pPr marL="514350" indent="-514350">
              <a:lnSpc>
                <a:spcPct val="120000"/>
              </a:lnSpc>
              <a:spcBef>
                <a:spcPct val="20000"/>
              </a:spcBef>
              <a:buFont typeface="+mj-lt"/>
              <a:buAutoNum type="arabicPeriod"/>
              <a:defRPr/>
            </a:pPr>
            <a:r>
              <a:rPr lang="en-US" sz="3200" b="1" dirty="0">
                <a:latin typeface="Arial" charset="0"/>
                <a:ea typeface="ＭＳ Ｐゴシック" charset="0"/>
                <a:cs typeface="Arial" charset="0"/>
              </a:rPr>
              <a:t>Listen</a:t>
            </a:r>
          </a:p>
          <a:p>
            <a:pPr marL="514350" indent="-514350">
              <a:lnSpc>
                <a:spcPct val="120000"/>
              </a:lnSpc>
              <a:spcBef>
                <a:spcPct val="20000"/>
              </a:spcBef>
              <a:buFont typeface="+mj-lt"/>
              <a:buAutoNum type="arabicPeriod"/>
              <a:defRPr/>
            </a:pPr>
            <a:r>
              <a:rPr lang="en-US" sz="3200" b="1" dirty="0">
                <a:latin typeface="Arial" charset="0"/>
                <a:ea typeface="ＭＳ Ｐゴシック" charset="0"/>
                <a:cs typeface="Arial" charset="0"/>
              </a:rPr>
              <a:t>Prepare</a:t>
            </a:r>
          </a:p>
          <a:p>
            <a:pPr marL="514350" indent="-514350">
              <a:lnSpc>
                <a:spcPct val="120000"/>
              </a:lnSpc>
              <a:spcBef>
                <a:spcPct val="20000"/>
              </a:spcBef>
              <a:buFont typeface="+mj-lt"/>
              <a:buAutoNum type="arabicPeriod"/>
              <a:defRPr/>
            </a:pPr>
            <a:r>
              <a:rPr lang="en-US" sz="3200" b="1" dirty="0">
                <a:latin typeface="Arial" charset="0"/>
                <a:ea typeface="ＭＳ Ｐゴシック" charset="0"/>
                <a:cs typeface="Arial" charset="0"/>
              </a:rPr>
              <a:t>Relax</a:t>
            </a:r>
          </a:p>
          <a:p>
            <a:pPr marL="514350" indent="-514350">
              <a:lnSpc>
                <a:spcPct val="120000"/>
              </a:lnSpc>
              <a:spcBef>
                <a:spcPct val="20000"/>
              </a:spcBef>
              <a:buFont typeface="+mj-lt"/>
              <a:buAutoNum type="arabicPeriod"/>
              <a:defRPr/>
            </a:pPr>
            <a:r>
              <a:rPr lang="en-US" sz="3200" b="1" dirty="0">
                <a:latin typeface="Arial" charset="0"/>
                <a:ea typeface="ＭＳ Ｐゴシック" charset="0"/>
                <a:cs typeface="Arial" charset="0"/>
              </a:rPr>
              <a:t>Act Confidently</a:t>
            </a:r>
          </a:p>
          <a:p>
            <a:pPr marL="514350" indent="-514350">
              <a:lnSpc>
                <a:spcPct val="120000"/>
              </a:lnSpc>
              <a:spcBef>
                <a:spcPct val="20000"/>
              </a:spcBef>
              <a:buFont typeface="+mj-lt"/>
              <a:buAutoNum type="arabicPeriod"/>
              <a:defRPr/>
            </a:pPr>
            <a:r>
              <a:rPr lang="en-US" sz="3200" b="1" dirty="0">
                <a:latin typeface="Arial" charset="0"/>
                <a:ea typeface="ＭＳ Ｐゴシック" charset="0"/>
                <a:cs typeface="Arial" charset="0"/>
              </a:rPr>
              <a:t>Speak slowly and smoothly</a:t>
            </a:r>
          </a:p>
          <a:p>
            <a:pPr marL="514350" indent="-514350">
              <a:lnSpc>
                <a:spcPct val="120000"/>
              </a:lnSpc>
              <a:spcBef>
                <a:spcPct val="20000"/>
              </a:spcBef>
              <a:buFont typeface="+mj-lt"/>
              <a:buAutoNum type="arabicPeriod"/>
              <a:defRPr/>
            </a:pPr>
            <a:r>
              <a:rPr lang="en-US" sz="3200" b="1" dirty="0">
                <a:latin typeface="Arial" charset="0"/>
                <a:ea typeface="ＭＳ Ｐゴシック" charset="0"/>
                <a:cs typeface="Arial" charset="0"/>
              </a:rPr>
              <a:t>Focus</a:t>
            </a:r>
          </a:p>
          <a:p>
            <a:pPr>
              <a:spcBef>
                <a:spcPct val="20000"/>
              </a:spcBef>
              <a:defRPr/>
            </a:pPr>
            <a:endParaRPr lang="en-US" sz="3200" b="1" dirty="0">
              <a:latin typeface="Arial" charset="0"/>
              <a:ea typeface="ＭＳ Ｐゴシック" charset="0"/>
              <a:cs typeface="Arial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277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277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277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277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277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3277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3" name="Rectangle 5"/>
          <p:cNvSpPr>
            <a:spLocks noChangeArrowheads="1"/>
          </p:cNvSpPr>
          <p:nvPr/>
        </p:nvSpPr>
        <p:spPr bwMode="auto">
          <a:xfrm>
            <a:off x="279400" y="457200"/>
            <a:ext cx="9601200" cy="6629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algn="ctr">
              <a:spcBef>
                <a:spcPct val="20000"/>
              </a:spcBef>
              <a:defRPr/>
            </a:pPr>
            <a:r>
              <a:rPr lang="en-US" sz="3600" b="1" dirty="0">
                <a:latin typeface="Arial" charset="0"/>
                <a:ea typeface="ＭＳ Ｐゴシック" charset="0"/>
                <a:cs typeface="Arial" charset="0"/>
              </a:rPr>
              <a:t>What to do when asked to give an</a:t>
            </a:r>
          </a:p>
          <a:p>
            <a:pPr algn="ctr">
              <a:spcBef>
                <a:spcPct val="20000"/>
              </a:spcBef>
              <a:defRPr/>
            </a:pPr>
            <a:r>
              <a:rPr lang="en-US" sz="3600" b="1" dirty="0">
                <a:latin typeface="Arial" charset="0"/>
                <a:ea typeface="ＭＳ Ｐゴシック" charset="0"/>
                <a:cs typeface="Arial" charset="0"/>
              </a:rPr>
              <a:t>impromptu speech</a:t>
            </a:r>
          </a:p>
          <a:p>
            <a:pPr algn="ctr">
              <a:spcBef>
                <a:spcPct val="20000"/>
              </a:spcBef>
              <a:defRPr/>
            </a:pPr>
            <a:endParaRPr lang="en-US" b="1" dirty="0">
              <a:latin typeface="Arial" charset="0"/>
              <a:ea typeface="ＭＳ Ｐゴシック" charset="0"/>
              <a:cs typeface="Arial" charset="0"/>
            </a:endParaRPr>
          </a:p>
          <a:p>
            <a:pPr>
              <a:spcBef>
                <a:spcPct val="20000"/>
              </a:spcBef>
              <a:defRPr/>
            </a:pPr>
            <a:r>
              <a:rPr lang="en-US" sz="3200" b="1" dirty="0">
                <a:latin typeface="Arial" charset="0"/>
                <a:ea typeface="ＭＳ Ｐゴシック" charset="0"/>
                <a:cs typeface="Arial" charset="0"/>
              </a:rPr>
              <a:t>1. Listen</a:t>
            </a:r>
          </a:p>
          <a:p>
            <a:pPr>
              <a:spcBef>
                <a:spcPct val="20000"/>
              </a:spcBef>
              <a:defRPr/>
            </a:pPr>
            <a:endParaRPr lang="en-US" sz="800" b="1" dirty="0">
              <a:latin typeface="Arial" charset="0"/>
              <a:ea typeface="ＭＳ Ｐゴシック" charset="0"/>
              <a:cs typeface="Arial" charset="0"/>
            </a:endParaRPr>
          </a:p>
          <a:p>
            <a:pPr>
              <a:spcBef>
                <a:spcPct val="20000"/>
              </a:spcBef>
              <a:defRPr/>
            </a:pPr>
            <a:r>
              <a:rPr lang="en-US" sz="3200" b="1" dirty="0">
                <a:latin typeface="Arial" charset="0"/>
                <a:ea typeface="ＭＳ Ｐゴシック" charset="0"/>
                <a:cs typeface="Arial" charset="0"/>
              </a:rPr>
              <a:t>    </a:t>
            </a:r>
            <a:r>
              <a:rPr lang="en-US" sz="3200" dirty="0">
                <a:latin typeface="Arial" charset="0"/>
                <a:ea typeface="ＭＳ Ｐゴシック" charset="0"/>
                <a:cs typeface="Arial" charset="0"/>
              </a:rPr>
              <a:t>Listen carefully to the question / speech topic.</a:t>
            </a:r>
          </a:p>
          <a:p>
            <a:pPr>
              <a:spcBef>
                <a:spcPct val="20000"/>
              </a:spcBef>
              <a:defRPr/>
            </a:pPr>
            <a:r>
              <a:rPr lang="en-US" sz="800" dirty="0">
                <a:latin typeface="Arial" charset="0"/>
                <a:ea typeface="ＭＳ Ｐゴシック" charset="0"/>
                <a:cs typeface="Arial" charset="0"/>
              </a:rPr>
              <a:t>    </a:t>
            </a:r>
          </a:p>
          <a:p>
            <a:pPr>
              <a:spcBef>
                <a:spcPct val="20000"/>
              </a:spcBef>
              <a:defRPr/>
            </a:pPr>
            <a:r>
              <a:rPr lang="en-US" sz="3200" dirty="0">
                <a:latin typeface="Arial" charset="0"/>
                <a:ea typeface="ＭＳ Ｐゴシック" charset="0"/>
                <a:cs typeface="Arial" charset="0"/>
              </a:rPr>
              <a:t>    Make sure you understand the topic.</a:t>
            </a:r>
          </a:p>
          <a:p>
            <a:pPr>
              <a:spcBef>
                <a:spcPct val="20000"/>
              </a:spcBef>
              <a:defRPr/>
            </a:pPr>
            <a:endParaRPr lang="en-US" sz="800" dirty="0">
              <a:latin typeface="Arial" charset="0"/>
              <a:ea typeface="ＭＳ Ｐゴシック" charset="0"/>
              <a:cs typeface="Arial" charset="0"/>
            </a:endParaRPr>
          </a:p>
          <a:p>
            <a:pPr>
              <a:spcBef>
                <a:spcPct val="20000"/>
              </a:spcBef>
              <a:defRPr/>
            </a:pPr>
            <a:r>
              <a:rPr lang="en-US" sz="3200" dirty="0">
                <a:latin typeface="Arial" charset="0"/>
                <a:ea typeface="ＭＳ Ｐゴシック" charset="0"/>
                <a:cs typeface="Arial" charset="0"/>
              </a:rPr>
              <a:t>    Ask for the question to be repeated.</a:t>
            </a:r>
          </a:p>
          <a:p>
            <a:pPr>
              <a:spcBef>
                <a:spcPct val="20000"/>
              </a:spcBef>
              <a:defRPr/>
            </a:pPr>
            <a:endParaRPr lang="en-US" sz="1200" dirty="0">
              <a:latin typeface="Arial" charset="0"/>
              <a:ea typeface="ＭＳ Ｐゴシック" charset="0"/>
              <a:cs typeface="Arial" charset="0"/>
            </a:endParaRPr>
          </a:p>
          <a:p>
            <a:pPr>
              <a:spcBef>
                <a:spcPct val="20000"/>
              </a:spcBef>
              <a:defRPr/>
            </a:pPr>
            <a:r>
              <a:rPr lang="en-US" sz="3200" dirty="0">
                <a:latin typeface="Arial" charset="0"/>
                <a:ea typeface="ＭＳ Ｐゴシック" charset="0"/>
                <a:cs typeface="Arial" charset="0"/>
              </a:rPr>
              <a:t>	This ensures that you understand it.</a:t>
            </a:r>
          </a:p>
          <a:p>
            <a:pPr>
              <a:spcBef>
                <a:spcPct val="20000"/>
              </a:spcBef>
              <a:defRPr/>
            </a:pPr>
            <a:endParaRPr lang="en-US" sz="800" dirty="0">
              <a:latin typeface="Arial" charset="0"/>
              <a:ea typeface="ＭＳ Ｐゴシック" charset="0"/>
              <a:cs typeface="Arial" charset="0"/>
            </a:endParaRPr>
          </a:p>
          <a:p>
            <a:pPr>
              <a:spcBef>
                <a:spcPct val="20000"/>
              </a:spcBef>
              <a:defRPr/>
            </a:pPr>
            <a:r>
              <a:rPr lang="en-US" sz="3200" dirty="0">
                <a:latin typeface="Arial" charset="0"/>
                <a:ea typeface="ＭＳ Ｐゴシック" charset="0"/>
                <a:cs typeface="Arial" charset="0"/>
              </a:rPr>
              <a:t>	It also gives you a little more time to prepare.</a:t>
            </a:r>
            <a:endParaRPr lang="en-US" sz="3200" b="1" dirty="0">
              <a:latin typeface="Arial" charset="0"/>
              <a:ea typeface="ＭＳ Ｐゴシック" charset="0"/>
              <a:cs typeface="Arial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277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277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277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277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277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277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277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/>
          <p:cNvSpPr>
            <a:spLocks noChangeArrowheads="1"/>
          </p:cNvSpPr>
          <p:nvPr/>
        </p:nvSpPr>
        <p:spPr bwMode="auto">
          <a:xfrm>
            <a:off x="279400" y="457200"/>
            <a:ext cx="9601200" cy="6629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algn="ctr">
              <a:spcBef>
                <a:spcPct val="20000"/>
              </a:spcBef>
              <a:defRPr/>
            </a:pPr>
            <a:r>
              <a:rPr lang="en-US" sz="3600" b="1" dirty="0">
                <a:latin typeface="Arial" charset="0"/>
                <a:ea typeface="ＭＳ Ｐゴシック" charset="0"/>
                <a:cs typeface="Arial" charset="0"/>
              </a:rPr>
              <a:t>What to do when asked to give an</a:t>
            </a:r>
          </a:p>
          <a:p>
            <a:pPr algn="ctr">
              <a:spcBef>
                <a:spcPct val="20000"/>
              </a:spcBef>
              <a:defRPr/>
            </a:pPr>
            <a:r>
              <a:rPr lang="en-US" sz="3600" b="1" dirty="0">
                <a:latin typeface="Arial" charset="0"/>
                <a:ea typeface="ＭＳ Ｐゴシック" charset="0"/>
                <a:cs typeface="Arial" charset="0"/>
              </a:rPr>
              <a:t>impromptu speech</a:t>
            </a:r>
          </a:p>
          <a:p>
            <a:pPr algn="ctr">
              <a:spcBef>
                <a:spcPct val="20000"/>
              </a:spcBef>
              <a:defRPr/>
            </a:pPr>
            <a:endParaRPr lang="en-US" b="1" dirty="0">
              <a:latin typeface="Arial" charset="0"/>
              <a:ea typeface="ＭＳ Ｐゴシック" charset="0"/>
              <a:cs typeface="Arial" charset="0"/>
            </a:endParaRPr>
          </a:p>
          <a:p>
            <a:pPr>
              <a:spcBef>
                <a:spcPct val="20000"/>
              </a:spcBef>
              <a:defRPr/>
            </a:pPr>
            <a:r>
              <a:rPr lang="en-US" sz="3200" b="1" dirty="0">
                <a:latin typeface="Arial" charset="0"/>
                <a:ea typeface="ＭＳ Ｐゴシック" charset="0"/>
                <a:cs typeface="Arial" charset="0"/>
              </a:rPr>
              <a:t>2. Prepare!</a:t>
            </a:r>
          </a:p>
          <a:p>
            <a:pPr>
              <a:spcBef>
                <a:spcPct val="20000"/>
              </a:spcBef>
              <a:defRPr/>
            </a:pPr>
            <a:r>
              <a:rPr lang="en-US" sz="3200" b="1" dirty="0">
                <a:latin typeface="Arial" charset="0"/>
                <a:ea typeface="ＭＳ Ｐゴシック" charset="0"/>
                <a:cs typeface="Arial" charset="0"/>
              </a:rPr>
              <a:t>    </a:t>
            </a:r>
            <a:r>
              <a:rPr lang="en-US" sz="3200" dirty="0">
                <a:latin typeface="Arial" charset="0"/>
                <a:ea typeface="ＭＳ Ｐゴシック" charset="0"/>
                <a:cs typeface="Arial" charset="0"/>
              </a:rPr>
              <a:t>What?  Impromptu = No Preparation, right?</a:t>
            </a:r>
          </a:p>
          <a:p>
            <a:pPr>
              <a:spcBef>
                <a:spcPct val="20000"/>
              </a:spcBef>
              <a:defRPr/>
            </a:pPr>
            <a:endParaRPr lang="en-US" sz="1600" dirty="0">
              <a:latin typeface="Arial" charset="0"/>
              <a:ea typeface="ＭＳ Ｐゴシック" charset="0"/>
              <a:cs typeface="Arial" charset="0"/>
            </a:endParaRPr>
          </a:p>
          <a:p>
            <a:pPr>
              <a:spcBef>
                <a:spcPct val="20000"/>
              </a:spcBef>
              <a:defRPr/>
            </a:pPr>
            <a:r>
              <a:rPr lang="en-US" sz="3200" dirty="0">
                <a:latin typeface="Arial" charset="0"/>
                <a:ea typeface="ＭＳ Ｐゴシック" charset="0"/>
                <a:cs typeface="Arial" charset="0"/>
              </a:rPr>
              <a:t>    </a:t>
            </a:r>
            <a:r>
              <a:rPr lang="en-US" sz="2800" dirty="0">
                <a:latin typeface="Arial" charset="0"/>
                <a:ea typeface="ＭＳ Ｐゴシック" charset="0"/>
                <a:cs typeface="Arial" charset="0"/>
              </a:rPr>
              <a:t>You may be given a short time to collect your thoughts.</a:t>
            </a:r>
          </a:p>
          <a:p>
            <a:pPr>
              <a:spcBef>
                <a:spcPct val="20000"/>
              </a:spcBef>
              <a:defRPr/>
            </a:pPr>
            <a:endParaRPr lang="en-US" sz="1200" dirty="0">
              <a:latin typeface="Arial" charset="0"/>
              <a:ea typeface="ＭＳ Ｐゴシック" charset="0"/>
              <a:cs typeface="Arial" charset="0"/>
            </a:endParaRPr>
          </a:p>
          <a:p>
            <a:pPr lvl="1">
              <a:lnSpc>
                <a:spcPct val="120000"/>
              </a:lnSpc>
              <a:spcBef>
                <a:spcPct val="20000"/>
              </a:spcBef>
              <a:defRPr/>
            </a:pPr>
            <a:r>
              <a:rPr lang="en-US" sz="2800" dirty="0">
                <a:latin typeface="Arial" charset="0"/>
                <a:ea typeface="ＭＳ Ｐゴシック" charset="0"/>
                <a:cs typeface="Arial" charset="0"/>
              </a:rPr>
              <a:t>If not, as you are walking from your seat to the front, use this time to prepare as much as possible.</a:t>
            </a:r>
          </a:p>
          <a:p>
            <a:pPr>
              <a:spcBef>
                <a:spcPct val="20000"/>
              </a:spcBef>
              <a:defRPr/>
            </a:pPr>
            <a:endParaRPr lang="en-US" sz="2800" dirty="0">
              <a:latin typeface="Arial" charset="0"/>
              <a:ea typeface="ＭＳ Ｐゴシック" charset="0"/>
              <a:cs typeface="Arial" charset="0"/>
            </a:endParaRPr>
          </a:p>
          <a:p>
            <a:pPr>
              <a:spcBef>
                <a:spcPct val="20000"/>
              </a:spcBef>
              <a:defRPr/>
            </a:pPr>
            <a:r>
              <a:rPr lang="en-US" sz="2800" dirty="0">
                <a:latin typeface="Arial" charset="0"/>
                <a:ea typeface="ＭＳ Ｐゴシック" charset="0"/>
                <a:cs typeface="Arial" charset="0"/>
              </a:rPr>
              <a:t>     Whatever time you have, use it to </a:t>
            </a:r>
            <a:r>
              <a:rPr lang="en-US" sz="2800" i="1" u="sng" dirty="0">
                <a:latin typeface="Arial" charset="0"/>
                <a:ea typeface="ＭＳ Ｐゴシック" charset="0"/>
                <a:cs typeface="Arial" charset="0"/>
              </a:rPr>
              <a:t>prepare an outline</a:t>
            </a:r>
            <a:r>
              <a:rPr lang="en-US" sz="2800" dirty="0">
                <a:latin typeface="Arial" charset="0"/>
                <a:ea typeface="ＭＳ Ｐゴシック" charset="0"/>
                <a:cs typeface="Arial" charset="0"/>
              </a:rPr>
              <a:t>. </a:t>
            </a:r>
            <a:endParaRPr lang="en-US" sz="3200" b="1" dirty="0">
              <a:latin typeface="Arial" charset="0"/>
              <a:ea typeface="ＭＳ Ｐゴシック" charset="0"/>
              <a:cs typeface="Arial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85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85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0854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854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0854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854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0854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ChangeArrowheads="1"/>
          </p:cNvSpPr>
          <p:nvPr/>
        </p:nvSpPr>
        <p:spPr bwMode="auto">
          <a:xfrm>
            <a:off x="431800" y="457200"/>
            <a:ext cx="9296400" cy="6629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spcBef>
                <a:spcPct val="20000"/>
              </a:spcBef>
              <a:defRPr/>
            </a:pPr>
            <a:r>
              <a:rPr lang="en-US" sz="3200" b="1" dirty="0">
                <a:latin typeface="Arial" charset="0"/>
                <a:ea typeface="ＭＳ Ｐゴシック" charset="0"/>
                <a:cs typeface="Arial" charset="0"/>
              </a:rPr>
              <a:t>2. Prepare </a:t>
            </a:r>
            <a:r>
              <a:rPr lang="en-US" sz="3200" dirty="0">
                <a:latin typeface="Arial" charset="0"/>
                <a:ea typeface="ＭＳ Ｐゴシック" charset="0"/>
                <a:cs typeface="Arial" charset="0"/>
              </a:rPr>
              <a:t>an opening sentence.</a:t>
            </a:r>
            <a:endParaRPr lang="en-US" sz="3200" b="1" dirty="0">
              <a:latin typeface="Arial" charset="0"/>
              <a:ea typeface="ＭＳ Ｐゴシック" charset="0"/>
              <a:cs typeface="Arial" charset="0"/>
            </a:endParaRPr>
          </a:p>
          <a:p>
            <a:pPr>
              <a:spcBef>
                <a:spcPct val="20000"/>
              </a:spcBef>
              <a:defRPr/>
            </a:pPr>
            <a:r>
              <a:rPr lang="en-US" sz="1600" b="1" dirty="0">
                <a:latin typeface="Arial" charset="0"/>
                <a:ea typeface="ＭＳ Ｐゴシック" charset="0"/>
                <a:cs typeface="Arial" charset="0"/>
              </a:rPr>
              <a:t>    </a:t>
            </a:r>
          </a:p>
          <a:p>
            <a:pPr>
              <a:lnSpc>
                <a:spcPct val="150000"/>
              </a:lnSpc>
              <a:spcBef>
                <a:spcPct val="20000"/>
              </a:spcBef>
              <a:defRPr/>
            </a:pPr>
            <a:r>
              <a:rPr lang="en-US" sz="3200" dirty="0">
                <a:latin typeface="Arial" charset="0"/>
                <a:ea typeface="ＭＳ Ｐゴシック" charset="0"/>
                <a:cs typeface="Arial" charset="0"/>
              </a:rPr>
              <a:t>Consider repeating the question / topic.</a:t>
            </a:r>
          </a:p>
          <a:p>
            <a:pPr>
              <a:lnSpc>
                <a:spcPct val="150000"/>
              </a:lnSpc>
              <a:spcBef>
                <a:spcPct val="20000"/>
              </a:spcBef>
              <a:defRPr/>
            </a:pPr>
            <a:r>
              <a:rPr lang="en-US" sz="3200" dirty="0">
                <a:latin typeface="Arial" charset="0"/>
                <a:ea typeface="ＭＳ Ｐゴシック" charset="0"/>
                <a:cs typeface="Arial" charset="0"/>
              </a:rPr>
              <a:t>You may want to reword it slightly.</a:t>
            </a:r>
          </a:p>
          <a:p>
            <a:pPr>
              <a:lnSpc>
                <a:spcPct val="120000"/>
              </a:lnSpc>
              <a:spcBef>
                <a:spcPct val="20000"/>
              </a:spcBef>
              <a:defRPr/>
            </a:pPr>
            <a:r>
              <a:rPr lang="en-US" sz="3200" dirty="0">
                <a:latin typeface="Arial" charset="0"/>
                <a:ea typeface="ＭＳ Ｐゴシック" charset="0"/>
                <a:cs typeface="Arial" charset="0"/>
              </a:rPr>
              <a:t> 	This shows that you understand the question.</a:t>
            </a:r>
          </a:p>
          <a:p>
            <a:pPr>
              <a:lnSpc>
                <a:spcPct val="120000"/>
              </a:lnSpc>
              <a:spcBef>
                <a:spcPct val="20000"/>
              </a:spcBef>
              <a:defRPr/>
            </a:pPr>
            <a:r>
              <a:rPr lang="en-US" sz="3200" dirty="0">
                <a:latin typeface="Arial" charset="0"/>
                <a:ea typeface="ＭＳ Ｐゴシック" charset="0"/>
                <a:cs typeface="Arial" charset="0"/>
              </a:rPr>
              <a:t> 	It also shows some originality on your part. 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64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064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64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064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64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0649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Rectangle 2"/>
          <p:cNvSpPr>
            <a:spLocks noChangeArrowheads="1"/>
          </p:cNvSpPr>
          <p:nvPr/>
        </p:nvSpPr>
        <p:spPr bwMode="auto">
          <a:xfrm>
            <a:off x="355600" y="457200"/>
            <a:ext cx="9525000" cy="6629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 sz="3200" b="1">
                <a:latin typeface="Arial" pitchFamily="34" charset="0"/>
                <a:cs typeface="Arial" pitchFamily="34" charset="0"/>
              </a:rPr>
              <a:t>2. Prepare </a:t>
            </a:r>
            <a:r>
              <a:rPr lang="en-US" altLang="en-US" sz="3200">
                <a:latin typeface="Arial" pitchFamily="34" charset="0"/>
                <a:cs typeface="Arial" pitchFamily="34" charset="0"/>
              </a:rPr>
              <a:t>an opening sentence.</a:t>
            </a:r>
            <a:endParaRPr lang="en-US" altLang="en-US" sz="3200" b="1">
              <a:latin typeface="Arial" pitchFamily="34" charset="0"/>
              <a:cs typeface="Arial" pitchFamily="34" charset="0"/>
            </a:endParaRPr>
          </a:p>
          <a:p>
            <a:pPr eaLnBrk="1" hangingPunct="1">
              <a:spcBef>
                <a:spcPct val="20000"/>
              </a:spcBef>
            </a:pPr>
            <a:r>
              <a:rPr lang="en-US" altLang="en-US" sz="1600" b="1">
                <a:latin typeface="Arial" pitchFamily="34" charset="0"/>
                <a:cs typeface="Arial" pitchFamily="34" charset="0"/>
              </a:rPr>
              <a:t>    </a:t>
            </a:r>
          </a:p>
          <a:p>
            <a:pPr eaLnBrk="1" hangingPunct="1">
              <a:lnSpc>
                <a:spcPct val="120000"/>
              </a:lnSpc>
              <a:spcBef>
                <a:spcPct val="20000"/>
              </a:spcBef>
            </a:pPr>
            <a:r>
              <a:rPr lang="en-US" altLang="en-US" sz="3200">
                <a:latin typeface="Arial" pitchFamily="34" charset="0"/>
                <a:cs typeface="Arial" pitchFamily="34" charset="0"/>
              </a:rPr>
              <a:t>Topic:</a:t>
            </a:r>
            <a:endParaRPr lang="en-US" altLang="en-US" sz="400">
              <a:latin typeface="Arial" pitchFamily="34" charset="0"/>
              <a:cs typeface="Arial" pitchFamily="34" charset="0"/>
            </a:endParaRPr>
          </a:p>
          <a:p>
            <a:pPr eaLnBrk="1" hangingPunct="1">
              <a:lnSpc>
                <a:spcPct val="120000"/>
              </a:lnSpc>
              <a:spcBef>
                <a:spcPct val="20000"/>
              </a:spcBef>
            </a:pPr>
            <a:r>
              <a:rPr lang="en-US" altLang="en-US" sz="3200">
                <a:latin typeface="Arial" pitchFamily="34" charset="0"/>
                <a:cs typeface="Arial" pitchFamily="34" charset="0"/>
              </a:rPr>
              <a:t>Should the government regulate cigarette smoking?</a:t>
            </a:r>
          </a:p>
          <a:p>
            <a:pPr eaLnBrk="1" hangingPunct="1">
              <a:spcBef>
                <a:spcPct val="20000"/>
              </a:spcBef>
            </a:pPr>
            <a:endParaRPr lang="en-US" altLang="en-US" sz="3200">
              <a:latin typeface="Arial" pitchFamily="34" charset="0"/>
              <a:cs typeface="Arial" pitchFamily="34" charset="0"/>
            </a:endParaRPr>
          </a:p>
          <a:p>
            <a:pPr eaLnBrk="1" hangingPunct="1">
              <a:lnSpc>
                <a:spcPct val="150000"/>
              </a:lnSpc>
              <a:spcBef>
                <a:spcPct val="20000"/>
              </a:spcBef>
            </a:pPr>
            <a:r>
              <a:rPr lang="en-US" altLang="en-US" sz="3200" u="sng">
                <a:latin typeface="Arial" pitchFamily="34" charset="0"/>
                <a:cs typeface="Arial" pitchFamily="34" charset="0"/>
              </a:rPr>
              <a:t>A possible introduction</a:t>
            </a:r>
            <a:r>
              <a:rPr lang="en-US" altLang="en-US" sz="3200">
                <a:latin typeface="Arial" pitchFamily="34" charset="0"/>
                <a:cs typeface="Arial" pitchFamily="34" charset="0"/>
              </a:rPr>
              <a:t>:</a:t>
            </a:r>
          </a:p>
          <a:p>
            <a:pPr eaLnBrk="1" hangingPunct="1">
              <a:lnSpc>
                <a:spcPct val="150000"/>
              </a:lnSpc>
              <a:spcBef>
                <a:spcPct val="20000"/>
              </a:spcBef>
            </a:pPr>
            <a:endParaRPr lang="en-US" altLang="en-US" sz="400">
              <a:latin typeface="Arial" pitchFamily="34" charset="0"/>
              <a:cs typeface="Arial" pitchFamily="34" charset="0"/>
            </a:endParaRPr>
          </a:p>
          <a:p>
            <a:pPr algn="just" eaLnBrk="1" hangingPunct="1">
              <a:lnSpc>
                <a:spcPct val="120000"/>
              </a:lnSpc>
              <a:spcBef>
                <a:spcPct val="20000"/>
              </a:spcBef>
            </a:pPr>
            <a:r>
              <a:rPr lang="ja-JP" altLang="en-US" sz="3200">
                <a:latin typeface="Arial" pitchFamily="34" charset="0"/>
                <a:cs typeface="Arial" pitchFamily="34" charset="0"/>
              </a:rPr>
              <a:t>“</a:t>
            </a:r>
            <a:r>
              <a:rPr lang="en-US" altLang="ja-JP" sz="3200">
                <a:latin typeface="Arial" pitchFamily="34" charset="0"/>
                <a:cs typeface="Arial" pitchFamily="34" charset="0"/>
              </a:rPr>
              <a:t>This afternoon, I would like to tell you why I believe the government should regulate cigarette smoking.</a:t>
            </a:r>
            <a:r>
              <a:rPr lang="ja-JP" altLang="en-US" sz="3200">
                <a:latin typeface="Arial" pitchFamily="34" charset="0"/>
                <a:cs typeface="Arial" pitchFamily="34" charset="0"/>
              </a:rPr>
              <a:t>”</a:t>
            </a:r>
            <a:endParaRPr lang="en-US" altLang="en-US" sz="320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310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310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310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310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7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3107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7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13107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/>
          <p:cNvSpPr>
            <a:spLocks noChangeArrowheads="1"/>
          </p:cNvSpPr>
          <p:nvPr/>
        </p:nvSpPr>
        <p:spPr bwMode="auto">
          <a:xfrm>
            <a:off x="279400" y="457200"/>
            <a:ext cx="9677400" cy="6629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1pPr>
            <a:lvl2pPr marL="914400" indent="-4572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 sz="3200" b="1">
                <a:latin typeface="Arial" pitchFamily="34" charset="0"/>
                <a:cs typeface="Arial" pitchFamily="34" charset="0"/>
              </a:rPr>
              <a:t>2. Prepare </a:t>
            </a:r>
            <a:r>
              <a:rPr lang="en-US" altLang="en-US" sz="3200">
                <a:latin typeface="Arial" pitchFamily="34" charset="0"/>
                <a:cs typeface="Arial" pitchFamily="34" charset="0"/>
              </a:rPr>
              <a:t>the main points.</a:t>
            </a:r>
          </a:p>
          <a:p>
            <a:pPr eaLnBrk="1" hangingPunct="1">
              <a:spcBef>
                <a:spcPct val="20000"/>
              </a:spcBef>
            </a:pPr>
            <a:endParaRPr lang="en-US" altLang="en-US" sz="2000">
              <a:latin typeface="Arial" pitchFamily="34" charset="0"/>
              <a:cs typeface="Arial" pitchFamily="34" charset="0"/>
            </a:endParaRPr>
          </a:p>
          <a:p>
            <a:pPr eaLnBrk="1" hangingPunct="1">
              <a:spcBef>
                <a:spcPct val="20000"/>
              </a:spcBef>
            </a:pPr>
            <a:r>
              <a:rPr lang="en-US" altLang="en-US" sz="3200">
                <a:latin typeface="Arial" pitchFamily="34" charset="0"/>
                <a:cs typeface="Arial" pitchFamily="34" charset="0"/>
              </a:rPr>
              <a:t>Depending on:</a:t>
            </a:r>
            <a:endParaRPr lang="en-US" altLang="en-US" sz="800">
              <a:latin typeface="Arial" pitchFamily="34" charset="0"/>
              <a:cs typeface="Arial" pitchFamily="34" charset="0"/>
            </a:endParaRPr>
          </a:p>
          <a:p>
            <a:pPr lvl="1" eaLnBrk="1" hangingPunct="1">
              <a:lnSpc>
                <a:spcPct val="12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en-US" altLang="en-US" sz="3200">
                <a:latin typeface="Arial" pitchFamily="34" charset="0"/>
                <a:cs typeface="Arial" pitchFamily="34" charset="0"/>
              </a:rPr>
              <a:t>the topic,</a:t>
            </a:r>
          </a:p>
          <a:p>
            <a:pPr lvl="1" eaLnBrk="1" hangingPunct="1">
              <a:lnSpc>
                <a:spcPct val="12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en-US" altLang="en-US" sz="3200">
                <a:latin typeface="Arial" pitchFamily="34" charset="0"/>
                <a:cs typeface="Arial" pitchFamily="34" charset="0"/>
              </a:rPr>
              <a:t>how much time you are given to speak,</a:t>
            </a:r>
          </a:p>
          <a:p>
            <a:pPr lvl="1" eaLnBrk="1" hangingPunct="1">
              <a:lnSpc>
                <a:spcPct val="12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en-US" altLang="en-US" sz="3200">
                <a:latin typeface="Arial" pitchFamily="34" charset="0"/>
                <a:cs typeface="Arial" pitchFamily="34" charset="0"/>
              </a:rPr>
              <a:t>and your knowledge of the subject,</a:t>
            </a:r>
          </a:p>
          <a:p>
            <a:pPr eaLnBrk="1" hangingPunct="1">
              <a:spcBef>
                <a:spcPct val="20000"/>
              </a:spcBef>
            </a:pPr>
            <a:endParaRPr lang="en-US" altLang="en-US" sz="1200">
              <a:latin typeface="Arial" pitchFamily="34" charset="0"/>
              <a:cs typeface="Arial" pitchFamily="34" charset="0"/>
            </a:endParaRPr>
          </a:p>
          <a:p>
            <a:pPr eaLnBrk="1" hangingPunct="1">
              <a:spcBef>
                <a:spcPct val="20000"/>
              </a:spcBef>
            </a:pPr>
            <a:r>
              <a:rPr lang="en-US" altLang="en-US" sz="3200">
                <a:latin typeface="Arial" pitchFamily="34" charset="0"/>
                <a:cs typeface="Arial" pitchFamily="34" charset="0"/>
              </a:rPr>
              <a:t>come up with 2 or 3 main points.</a:t>
            </a:r>
          </a:p>
          <a:p>
            <a:pPr eaLnBrk="1" hangingPunct="1">
              <a:spcBef>
                <a:spcPct val="20000"/>
              </a:spcBef>
            </a:pPr>
            <a:endParaRPr lang="en-US" altLang="en-US" b="1">
              <a:latin typeface="Arial" pitchFamily="34" charset="0"/>
              <a:cs typeface="Arial" pitchFamily="34" charset="0"/>
            </a:endParaRPr>
          </a:p>
          <a:p>
            <a:pPr eaLnBrk="1" hangingPunct="1">
              <a:lnSpc>
                <a:spcPct val="120000"/>
              </a:lnSpc>
              <a:spcBef>
                <a:spcPct val="20000"/>
              </a:spcBef>
            </a:pPr>
            <a:r>
              <a:rPr lang="en-US" altLang="en-US" sz="3200">
                <a:latin typeface="Arial" pitchFamily="34" charset="0"/>
                <a:cs typeface="Arial" pitchFamily="34" charset="0"/>
              </a:rPr>
              <a:t>Don’t try to think of more than 3 main points.</a:t>
            </a:r>
          </a:p>
          <a:p>
            <a:pPr eaLnBrk="1" hangingPunct="1">
              <a:lnSpc>
                <a:spcPct val="120000"/>
              </a:lnSpc>
              <a:spcBef>
                <a:spcPct val="20000"/>
              </a:spcBef>
            </a:pPr>
            <a:r>
              <a:rPr lang="en-US" altLang="en-US" sz="3200">
                <a:latin typeface="Arial" pitchFamily="34" charset="0"/>
                <a:cs typeface="Arial" pitchFamily="34" charset="0"/>
              </a:rPr>
              <a:t>You will probably just overwhelm yourself!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105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105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1059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1059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1059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1059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11059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2"/>
          <p:cNvSpPr>
            <a:spLocks noChangeArrowheads="1"/>
          </p:cNvSpPr>
          <p:nvPr/>
        </p:nvSpPr>
        <p:spPr bwMode="auto">
          <a:xfrm>
            <a:off x="279400" y="457200"/>
            <a:ext cx="9677400" cy="6629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 sz="3200" b="1">
                <a:latin typeface="Arial" pitchFamily="34" charset="0"/>
                <a:cs typeface="Arial" pitchFamily="34" charset="0"/>
              </a:rPr>
              <a:t>2. Prepare </a:t>
            </a:r>
            <a:r>
              <a:rPr lang="en-US" altLang="en-US" sz="3200">
                <a:latin typeface="Arial" pitchFamily="34" charset="0"/>
                <a:cs typeface="Arial" pitchFamily="34" charset="0"/>
              </a:rPr>
              <a:t>the conclusion.</a:t>
            </a:r>
          </a:p>
          <a:p>
            <a:pPr eaLnBrk="1" hangingPunct="1">
              <a:spcBef>
                <a:spcPct val="20000"/>
              </a:spcBef>
            </a:pPr>
            <a:endParaRPr lang="en-US" altLang="en-US" sz="2000">
              <a:latin typeface="Arial" pitchFamily="34" charset="0"/>
              <a:cs typeface="Arial" pitchFamily="34" charset="0"/>
            </a:endParaRPr>
          </a:p>
          <a:p>
            <a:pPr eaLnBrk="1" hangingPunct="1">
              <a:lnSpc>
                <a:spcPct val="120000"/>
              </a:lnSpc>
              <a:spcBef>
                <a:spcPct val="20000"/>
              </a:spcBef>
            </a:pPr>
            <a:r>
              <a:rPr lang="en-US" altLang="en-US" sz="3200">
                <a:latin typeface="Arial" pitchFamily="34" charset="0"/>
                <a:cs typeface="Arial" pitchFamily="34" charset="0"/>
              </a:rPr>
              <a:t>You can briefly restate your main points, and how they support your position on the topic.</a:t>
            </a:r>
          </a:p>
          <a:p>
            <a:pPr eaLnBrk="1" hangingPunct="1">
              <a:spcBef>
                <a:spcPct val="20000"/>
              </a:spcBef>
            </a:pPr>
            <a:endParaRPr lang="en-US" altLang="en-US" sz="3200">
              <a:latin typeface="Arial" pitchFamily="34" charset="0"/>
              <a:cs typeface="Arial" pitchFamily="34" charset="0"/>
            </a:endParaRPr>
          </a:p>
          <a:p>
            <a:pPr eaLnBrk="1" hangingPunct="1">
              <a:spcBef>
                <a:spcPct val="20000"/>
              </a:spcBef>
            </a:pPr>
            <a:r>
              <a:rPr lang="en-US" altLang="en-US" sz="3200">
                <a:latin typeface="Arial" pitchFamily="34" charset="0"/>
                <a:cs typeface="Arial" pitchFamily="34" charset="0"/>
              </a:rPr>
              <a:t>Should the government regulate cigarette smoking?</a:t>
            </a:r>
          </a:p>
          <a:p>
            <a:pPr eaLnBrk="1" hangingPunct="1">
              <a:spcBef>
                <a:spcPct val="20000"/>
              </a:spcBef>
            </a:pPr>
            <a:endParaRPr lang="en-US" altLang="en-US" sz="3200">
              <a:latin typeface="Arial" pitchFamily="34" charset="0"/>
              <a:cs typeface="Arial" pitchFamily="34" charset="0"/>
            </a:endParaRPr>
          </a:p>
          <a:p>
            <a:pPr eaLnBrk="1" hangingPunct="1">
              <a:lnSpc>
                <a:spcPct val="120000"/>
              </a:lnSpc>
              <a:spcBef>
                <a:spcPct val="20000"/>
              </a:spcBef>
            </a:pPr>
            <a:r>
              <a:rPr lang="ja-JP" altLang="en-US" sz="3200">
                <a:latin typeface="Arial" pitchFamily="34" charset="0"/>
                <a:cs typeface="Arial" pitchFamily="34" charset="0"/>
              </a:rPr>
              <a:t>“</a:t>
            </a:r>
            <a:r>
              <a:rPr lang="en-US" altLang="ja-JP" sz="3200">
                <a:latin typeface="Arial" pitchFamily="34" charset="0"/>
                <a:cs typeface="Arial" pitchFamily="34" charset="0"/>
              </a:rPr>
              <a:t>So, I believe that due to </a:t>
            </a:r>
            <a:r>
              <a:rPr lang="en-US" altLang="ja-JP" sz="3200" u="sng">
                <a:latin typeface="Arial" pitchFamily="34" charset="0"/>
                <a:cs typeface="Arial" pitchFamily="34" charset="0"/>
              </a:rPr>
              <a:t>the negative health effects on individuals</a:t>
            </a:r>
            <a:r>
              <a:rPr lang="en-US" altLang="ja-JP" sz="3200">
                <a:latin typeface="Arial" pitchFamily="34" charset="0"/>
                <a:cs typeface="Arial" pitchFamily="34" charset="0"/>
              </a:rPr>
              <a:t> – as well as </a:t>
            </a:r>
            <a:r>
              <a:rPr lang="en-US" altLang="ja-JP" sz="3200" u="sng">
                <a:latin typeface="Arial" pitchFamily="34" charset="0"/>
                <a:cs typeface="Arial" pitchFamily="34" charset="0"/>
              </a:rPr>
              <a:t>the cost to society</a:t>
            </a:r>
            <a:r>
              <a:rPr lang="en-US" altLang="ja-JP" sz="3200">
                <a:latin typeface="Arial" pitchFamily="34" charset="0"/>
                <a:cs typeface="Arial" pitchFamily="34" charset="0"/>
              </a:rPr>
              <a:t> – our government should regulate cigarette smoking.</a:t>
            </a:r>
            <a:r>
              <a:rPr lang="ja-JP" altLang="en-US" sz="3200">
                <a:latin typeface="Arial" pitchFamily="34" charset="0"/>
                <a:cs typeface="Arial" pitchFamily="34" charset="0"/>
              </a:rPr>
              <a:t>”</a:t>
            </a:r>
            <a:endParaRPr lang="en-US" altLang="en-US" b="1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208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208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208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208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2083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ＭＳ Ｐゴシック"/>
        <a:cs typeface=""/>
      </a:majorFont>
      <a:minorFont>
        <a:latin typeface="Times New Roman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1520</TotalTime>
  <Words>764</Words>
  <Application>Microsoft Office PowerPoint</Application>
  <PresentationFormat>Custom</PresentationFormat>
  <Paragraphs>161</Paragraphs>
  <Slides>19</Slides>
  <Notes>19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3" baseType="lpstr">
      <vt:lpstr>Times New Roman</vt:lpstr>
      <vt:lpstr>MS PGothic</vt:lpstr>
      <vt:lpstr>Arial</vt:lpstr>
      <vt:lpstr>Default Design</vt:lpstr>
      <vt:lpstr>Impromptu Speaking Tips  Giving a Speech  with  Little Preparation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</dc:creator>
  <cp:lastModifiedBy>Gerrol, Sarah</cp:lastModifiedBy>
  <cp:revision>70</cp:revision>
  <dcterms:created xsi:type="dcterms:W3CDTF">2004-05-06T09:28:21Z</dcterms:created>
  <dcterms:modified xsi:type="dcterms:W3CDTF">2013-10-10T15:08:35Z</dcterms:modified>
</cp:coreProperties>
</file>